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0" r:id="rId3"/>
    <p:sldId id="295" r:id="rId4"/>
    <p:sldId id="291" r:id="rId5"/>
    <p:sldId id="296" r:id="rId6"/>
    <p:sldId id="290" r:id="rId7"/>
    <p:sldId id="297" r:id="rId8"/>
    <p:sldId id="292" r:id="rId9"/>
    <p:sldId id="298" r:id="rId10"/>
    <p:sldId id="300" r:id="rId11"/>
    <p:sldId id="293" r:id="rId12"/>
    <p:sldId id="301" r:id="rId13"/>
    <p:sldId id="303" r:id="rId14"/>
    <p:sldId id="294" r:id="rId15"/>
    <p:sldId id="302" r:id="rId16"/>
    <p:sldId id="257" r:id="rId17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Fira Sans Extra Condensed SemiBold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43" autoAdjust="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193f37a9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193f37a9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03d9f7a2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03d9f7a28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03d9f7a2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03d9f7a28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4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03d9f7a2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03d9f7a28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96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03d9f7a2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03d9f7a28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912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03d9f7a2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03d9f7a28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87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03d9f7a28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03d9f7a28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32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16500" y="1544600"/>
            <a:ext cx="3803100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6500" y="3176800"/>
            <a:ext cx="38031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283136" y="294088"/>
            <a:ext cx="4714417" cy="26407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«Дорожная карта умных развлечений»</a:t>
            </a:r>
            <a:endParaRPr sz="6000"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283136" y="4054118"/>
            <a:ext cx="3041311" cy="794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Fira Sans Extra Condensed Medium" panose="020B0604020202020204" charset="0"/>
              </a:rPr>
              <a:t>Выполнили студентки 23 группы: Баженова Диана, Муратова Диана, Таскаева Дарья, Шевченко Олеся</a:t>
            </a:r>
            <a:endParaRPr dirty="0">
              <a:latin typeface="Fira Sans Extra Condensed Medium" panose="020B0604020202020204" charset="0"/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4876788" y="198475"/>
            <a:ext cx="3923825" cy="4945026"/>
            <a:chOff x="5123900" y="410875"/>
            <a:chExt cx="3923825" cy="3977784"/>
          </a:xfrm>
        </p:grpSpPr>
        <p:sp>
          <p:nvSpPr>
            <p:cNvPr id="58" name="Google Shape;58;p15"/>
            <p:cNvSpPr/>
            <p:nvPr/>
          </p:nvSpPr>
          <p:spPr>
            <a:xfrm>
              <a:off x="5497800" y="410875"/>
              <a:ext cx="3166099" cy="3977784"/>
            </a:xfrm>
            <a:custGeom>
              <a:avLst/>
              <a:gdLst/>
              <a:ahLst/>
              <a:cxnLst/>
              <a:rect l="l" t="t" r="r" b="b"/>
              <a:pathLst>
                <a:path w="114527" h="143888" extrusionOk="0">
                  <a:moveTo>
                    <a:pt x="57841" y="0"/>
                  </a:moveTo>
                  <a:lnTo>
                    <a:pt x="48792" y="15895"/>
                  </a:lnTo>
                  <a:lnTo>
                    <a:pt x="51531" y="15895"/>
                  </a:lnTo>
                  <a:lnTo>
                    <a:pt x="51531" y="19181"/>
                  </a:lnTo>
                  <a:lnTo>
                    <a:pt x="51531" y="19979"/>
                  </a:lnTo>
                  <a:lnTo>
                    <a:pt x="51531" y="20086"/>
                  </a:lnTo>
                  <a:lnTo>
                    <a:pt x="51554" y="20217"/>
                  </a:lnTo>
                  <a:lnTo>
                    <a:pt x="51578" y="20515"/>
                  </a:lnTo>
                  <a:lnTo>
                    <a:pt x="51614" y="21098"/>
                  </a:lnTo>
                  <a:cubicBezTo>
                    <a:pt x="51638" y="21491"/>
                    <a:pt x="51650" y="21884"/>
                    <a:pt x="51697" y="22277"/>
                  </a:cubicBezTo>
                  <a:lnTo>
                    <a:pt x="51876" y="23444"/>
                  </a:lnTo>
                  <a:lnTo>
                    <a:pt x="51971" y="24027"/>
                  </a:lnTo>
                  <a:cubicBezTo>
                    <a:pt x="52007" y="24218"/>
                    <a:pt x="52066" y="24408"/>
                    <a:pt x="52102" y="24599"/>
                  </a:cubicBezTo>
                  <a:lnTo>
                    <a:pt x="52412" y="25742"/>
                  </a:lnTo>
                  <a:cubicBezTo>
                    <a:pt x="52507" y="26123"/>
                    <a:pt x="52662" y="26492"/>
                    <a:pt x="52793" y="26861"/>
                  </a:cubicBezTo>
                  <a:cubicBezTo>
                    <a:pt x="52935" y="27230"/>
                    <a:pt x="53055" y="27611"/>
                    <a:pt x="53221" y="27968"/>
                  </a:cubicBezTo>
                  <a:lnTo>
                    <a:pt x="53733" y="29028"/>
                  </a:lnTo>
                  <a:cubicBezTo>
                    <a:pt x="53817" y="29206"/>
                    <a:pt x="53900" y="29385"/>
                    <a:pt x="53995" y="29552"/>
                  </a:cubicBezTo>
                  <a:lnTo>
                    <a:pt x="54305" y="30064"/>
                  </a:lnTo>
                  <a:lnTo>
                    <a:pt x="54912" y="31064"/>
                  </a:lnTo>
                  <a:cubicBezTo>
                    <a:pt x="55138" y="31385"/>
                    <a:pt x="55376" y="31707"/>
                    <a:pt x="55614" y="32016"/>
                  </a:cubicBezTo>
                  <a:cubicBezTo>
                    <a:pt x="56067" y="32659"/>
                    <a:pt x="56615" y="33219"/>
                    <a:pt x="57150" y="33802"/>
                  </a:cubicBezTo>
                  <a:cubicBezTo>
                    <a:pt x="57400" y="34100"/>
                    <a:pt x="57710" y="34350"/>
                    <a:pt x="57996" y="34624"/>
                  </a:cubicBezTo>
                  <a:cubicBezTo>
                    <a:pt x="58293" y="34874"/>
                    <a:pt x="58567" y="35148"/>
                    <a:pt x="58877" y="35398"/>
                  </a:cubicBezTo>
                  <a:lnTo>
                    <a:pt x="59829" y="36100"/>
                  </a:lnTo>
                  <a:cubicBezTo>
                    <a:pt x="59984" y="36219"/>
                    <a:pt x="60139" y="36338"/>
                    <a:pt x="60305" y="36445"/>
                  </a:cubicBezTo>
                  <a:lnTo>
                    <a:pt x="60806" y="36755"/>
                  </a:lnTo>
                  <a:lnTo>
                    <a:pt x="61818" y="37362"/>
                  </a:lnTo>
                  <a:cubicBezTo>
                    <a:pt x="62163" y="37553"/>
                    <a:pt x="62520" y="37719"/>
                    <a:pt x="62877" y="37886"/>
                  </a:cubicBezTo>
                  <a:cubicBezTo>
                    <a:pt x="63568" y="38255"/>
                    <a:pt x="64318" y="38505"/>
                    <a:pt x="65068" y="38767"/>
                  </a:cubicBezTo>
                  <a:cubicBezTo>
                    <a:pt x="65437" y="38910"/>
                    <a:pt x="65818" y="39005"/>
                    <a:pt x="66199" y="39100"/>
                  </a:cubicBezTo>
                  <a:cubicBezTo>
                    <a:pt x="66580" y="39196"/>
                    <a:pt x="66961" y="39303"/>
                    <a:pt x="67342" y="39386"/>
                  </a:cubicBezTo>
                  <a:lnTo>
                    <a:pt x="68509" y="39577"/>
                  </a:lnTo>
                  <a:cubicBezTo>
                    <a:pt x="68902" y="39624"/>
                    <a:pt x="69295" y="39660"/>
                    <a:pt x="69676" y="39672"/>
                  </a:cubicBezTo>
                  <a:cubicBezTo>
                    <a:pt x="70176" y="39704"/>
                    <a:pt x="70946" y="39709"/>
                    <a:pt x="71403" y="39709"/>
                  </a:cubicBezTo>
                  <a:cubicBezTo>
                    <a:pt x="71632" y="39709"/>
                    <a:pt x="71783" y="39708"/>
                    <a:pt x="71783" y="39708"/>
                  </a:cubicBezTo>
                  <a:lnTo>
                    <a:pt x="94298" y="39708"/>
                  </a:lnTo>
                  <a:lnTo>
                    <a:pt x="94691" y="39743"/>
                  </a:lnTo>
                  <a:lnTo>
                    <a:pt x="94905" y="39779"/>
                  </a:lnTo>
                  <a:cubicBezTo>
                    <a:pt x="95048" y="39791"/>
                    <a:pt x="95191" y="39803"/>
                    <a:pt x="95334" y="39803"/>
                  </a:cubicBezTo>
                  <a:cubicBezTo>
                    <a:pt x="95477" y="39803"/>
                    <a:pt x="95619" y="39862"/>
                    <a:pt x="95762" y="39874"/>
                  </a:cubicBezTo>
                  <a:cubicBezTo>
                    <a:pt x="95893" y="39898"/>
                    <a:pt x="96048" y="39898"/>
                    <a:pt x="96179" y="39946"/>
                  </a:cubicBezTo>
                  <a:cubicBezTo>
                    <a:pt x="97286" y="40196"/>
                    <a:pt x="98334" y="40696"/>
                    <a:pt x="99227" y="41422"/>
                  </a:cubicBezTo>
                  <a:cubicBezTo>
                    <a:pt x="100096" y="42160"/>
                    <a:pt x="100799" y="43101"/>
                    <a:pt x="101263" y="44149"/>
                  </a:cubicBezTo>
                  <a:cubicBezTo>
                    <a:pt x="101680" y="45196"/>
                    <a:pt x="101870" y="46339"/>
                    <a:pt x="101787" y="47494"/>
                  </a:cubicBezTo>
                  <a:cubicBezTo>
                    <a:pt x="101727" y="48566"/>
                    <a:pt x="101370" y="49566"/>
                    <a:pt x="100846" y="50483"/>
                  </a:cubicBezTo>
                  <a:cubicBezTo>
                    <a:pt x="100263" y="51447"/>
                    <a:pt x="99251" y="52507"/>
                    <a:pt x="98286" y="53078"/>
                  </a:cubicBezTo>
                  <a:cubicBezTo>
                    <a:pt x="98060" y="53245"/>
                    <a:pt x="97774" y="53328"/>
                    <a:pt x="97536" y="53471"/>
                  </a:cubicBezTo>
                  <a:cubicBezTo>
                    <a:pt x="97405" y="53543"/>
                    <a:pt x="97262" y="53578"/>
                    <a:pt x="97131" y="53626"/>
                  </a:cubicBezTo>
                  <a:cubicBezTo>
                    <a:pt x="97001" y="53674"/>
                    <a:pt x="96870" y="53733"/>
                    <a:pt x="96739" y="53769"/>
                  </a:cubicBezTo>
                  <a:cubicBezTo>
                    <a:pt x="96596" y="53793"/>
                    <a:pt x="95119" y="54102"/>
                    <a:pt x="94572" y="54150"/>
                  </a:cubicBezTo>
                  <a:cubicBezTo>
                    <a:pt x="94504" y="54154"/>
                    <a:pt x="94416" y="54155"/>
                    <a:pt x="94320" y="54155"/>
                  </a:cubicBezTo>
                  <a:cubicBezTo>
                    <a:pt x="94128" y="54155"/>
                    <a:pt x="93909" y="54150"/>
                    <a:pt x="93774" y="54150"/>
                  </a:cubicBezTo>
                  <a:lnTo>
                    <a:pt x="19705" y="54150"/>
                  </a:lnTo>
                  <a:lnTo>
                    <a:pt x="19562" y="54114"/>
                  </a:lnTo>
                  <a:lnTo>
                    <a:pt x="19265" y="54102"/>
                  </a:lnTo>
                  <a:lnTo>
                    <a:pt x="18681" y="54126"/>
                  </a:lnTo>
                  <a:cubicBezTo>
                    <a:pt x="18288" y="54150"/>
                    <a:pt x="17895" y="54150"/>
                    <a:pt x="17514" y="54209"/>
                  </a:cubicBezTo>
                  <a:cubicBezTo>
                    <a:pt x="14383" y="54567"/>
                    <a:pt x="11335" y="55674"/>
                    <a:pt x="8716" y="57424"/>
                  </a:cubicBezTo>
                  <a:cubicBezTo>
                    <a:pt x="6120" y="59186"/>
                    <a:pt x="3953" y="61568"/>
                    <a:pt x="2417" y="64318"/>
                  </a:cubicBezTo>
                  <a:cubicBezTo>
                    <a:pt x="917" y="67080"/>
                    <a:pt x="96" y="70235"/>
                    <a:pt x="24" y="73367"/>
                  </a:cubicBezTo>
                  <a:cubicBezTo>
                    <a:pt x="0" y="73807"/>
                    <a:pt x="12" y="74010"/>
                    <a:pt x="12" y="74295"/>
                  </a:cubicBezTo>
                  <a:cubicBezTo>
                    <a:pt x="12" y="74343"/>
                    <a:pt x="12" y="74474"/>
                    <a:pt x="24" y="74557"/>
                  </a:cubicBezTo>
                  <a:lnTo>
                    <a:pt x="36" y="74855"/>
                  </a:lnTo>
                  <a:lnTo>
                    <a:pt x="60" y="75438"/>
                  </a:lnTo>
                  <a:cubicBezTo>
                    <a:pt x="84" y="75831"/>
                    <a:pt x="84" y="76224"/>
                    <a:pt x="143" y="76617"/>
                  </a:cubicBezTo>
                  <a:lnTo>
                    <a:pt x="322" y="77784"/>
                  </a:lnTo>
                  <a:cubicBezTo>
                    <a:pt x="357" y="77974"/>
                    <a:pt x="381" y="78165"/>
                    <a:pt x="429" y="78355"/>
                  </a:cubicBezTo>
                  <a:lnTo>
                    <a:pt x="560" y="78939"/>
                  </a:lnTo>
                  <a:lnTo>
                    <a:pt x="869" y="80082"/>
                  </a:lnTo>
                  <a:cubicBezTo>
                    <a:pt x="977" y="80451"/>
                    <a:pt x="1119" y="80820"/>
                    <a:pt x="1250" y="81189"/>
                  </a:cubicBezTo>
                  <a:cubicBezTo>
                    <a:pt x="1393" y="81558"/>
                    <a:pt x="1512" y="81939"/>
                    <a:pt x="1691" y="82296"/>
                  </a:cubicBezTo>
                  <a:cubicBezTo>
                    <a:pt x="2977" y="85166"/>
                    <a:pt x="4929" y="87737"/>
                    <a:pt x="7382" y="89702"/>
                  </a:cubicBezTo>
                  <a:cubicBezTo>
                    <a:pt x="9835" y="91655"/>
                    <a:pt x="12764" y="93048"/>
                    <a:pt x="15859" y="93655"/>
                  </a:cubicBezTo>
                  <a:lnTo>
                    <a:pt x="17026" y="93845"/>
                  </a:lnTo>
                  <a:lnTo>
                    <a:pt x="17610" y="93929"/>
                  </a:lnTo>
                  <a:cubicBezTo>
                    <a:pt x="17812" y="93952"/>
                    <a:pt x="18003" y="93952"/>
                    <a:pt x="18193" y="93964"/>
                  </a:cubicBezTo>
                  <a:lnTo>
                    <a:pt x="19372" y="94024"/>
                  </a:lnTo>
                  <a:lnTo>
                    <a:pt x="19669" y="94036"/>
                  </a:lnTo>
                  <a:lnTo>
                    <a:pt x="94643" y="94036"/>
                  </a:lnTo>
                  <a:lnTo>
                    <a:pt x="94869" y="94048"/>
                  </a:lnTo>
                  <a:cubicBezTo>
                    <a:pt x="95024" y="94060"/>
                    <a:pt x="95167" y="94072"/>
                    <a:pt x="95310" y="94072"/>
                  </a:cubicBezTo>
                  <a:cubicBezTo>
                    <a:pt x="95381" y="94072"/>
                    <a:pt x="95453" y="94083"/>
                    <a:pt x="95524" y="94095"/>
                  </a:cubicBezTo>
                  <a:lnTo>
                    <a:pt x="95727" y="94131"/>
                  </a:lnTo>
                  <a:cubicBezTo>
                    <a:pt x="95869" y="94155"/>
                    <a:pt x="96012" y="94167"/>
                    <a:pt x="96155" y="94191"/>
                  </a:cubicBezTo>
                  <a:cubicBezTo>
                    <a:pt x="96703" y="94345"/>
                    <a:pt x="97251" y="94476"/>
                    <a:pt x="97751" y="94750"/>
                  </a:cubicBezTo>
                  <a:cubicBezTo>
                    <a:pt x="98286" y="94976"/>
                    <a:pt x="98739" y="95322"/>
                    <a:pt x="99203" y="95655"/>
                  </a:cubicBezTo>
                  <a:cubicBezTo>
                    <a:pt x="99620" y="96048"/>
                    <a:pt x="100060" y="96429"/>
                    <a:pt x="100382" y="96905"/>
                  </a:cubicBezTo>
                  <a:cubicBezTo>
                    <a:pt x="100751" y="97346"/>
                    <a:pt x="100989" y="97870"/>
                    <a:pt x="101251" y="98382"/>
                  </a:cubicBezTo>
                  <a:cubicBezTo>
                    <a:pt x="101299" y="98513"/>
                    <a:pt x="101334" y="98643"/>
                    <a:pt x="101394" y="98774"/>
                  </a:cubicBezTo>
                  <a:cubicBezTo>
                    <a:pt x="101430" y="98917"/>
                    <a:pt x="101501" y="99036"/>
                    <a:pt x="101525" y="99179"/>
                  </a:cubicBezTo>
                  <a:cubicBezTo>
                    <a:pt x="101584" y="99453"/>
                    <a:pt x="101692" y="99727"/>
                    <a:pt x="101703" y="100013"/>
                  </a:cubicBezTo>
                  <a:cubicBezTo>
                    <a:pt x="101727" y="100156"/>
                    <a:pt x="101751" y="100287"/>
                    <a:pt x="101775" y="100429"/>
                  </a:cubicBezTo>
                  <a:lnTo>
                    <a:pt x="101799" y="100870"/>
                  </a:lnTo>
                  <a:lnTo>
                    <a:pt x="101823" y="101084"/>
                  </a:lnTo>
                  <a:lnTo>
                    <a:pt x="101834" y="101191"/>
                  </a:lnTo>
                  <a:lnTo>
                    <a:pt x="101834" y="101299"/>
                  </a:lnTo>
                  <a:cubicBezTo>
                    <a:pt x="101834" y="101334"/>
                    <a:pt x="101823" y="101358"/>
                    <a:pt x="101823" y="101370"/>
                  </a:cubicBezTo>
                  <a:cubicBezTo>
                    <a:pt x="101811" y="101513"/>
                    <a:pt x="101799" y="101656"/>
                    <a:pt x="101787" y="101799"/>
                  </a:cubicBezTo>
                  <a:cubicBezTo>
                    <a:pt x="101811" y="102096"/>
                    <a:pt x="101715" y="102370"/>
                    <a:pt x="101692" y="102656"/>
                  </a:cubicBezTo>
                  <a:cubicBezTo>
                    <a:pt x="101692" y="102799"/>
                    <a:pt x="101632" y="102930"/>
                    <a:pt x="101596" y="103073"/>
                  </a:cubicBezTo>
                  <a:cubicBezTo>
                    <a:pt x="101561" y="103204"/>
                    <a:pt x="101525" y="103346"/>
                    <a:pt x="101501" y="103477"/>
                  </a:cubicBezTo>
                  <a:cubicBezTo>
                    <a:pt x="101144" y="104561"/>
                    <a:pt x="100537" y="105561"/>
                    <a:pt x="99739" y="106383"/>
                  </a:cubicBezTo>
                  <a:cubicBezTo>
                    <a:pt x="98917" y="107192"/>
                    <a:pt x="97917" y="107799"/>
                    <a:pt x="96846" y="108157"/>
                  </a:cubicBezTo>
                  <a:cubicBezTo>
                    <a:pt x="96715" y="108204"/>
                    <a:pt x="96572" y="108216"/>
                    <a:pt x="96429" y="108264"/>
                  </a:cubicBezTo>
                  <a:cubicBezTo>
                    <a:pt x="96298" y="108288"/>
                    <a:pt x="96167" y="108359"/>
                    <a:pt x="96024" y="108359"/>
                  </a:cubicBezTo>
                  <a:cubicBezTo>
                    <a:pt x="95881" y="108383"/>
                    <a:pt x="95738" y="108395"/>
                    <a:pt x="95596" y="108419"/>
                  </a:cubicBezTo>
                  <a:cubicBezTo>
                    <a:pt x="95524" y="108430"/>
                    <a:pt x="95453" y="108454"/>
                    <a:pt x="95381" y="108454"/>
                  </a:cubicBezTo>
                  <a:lnTo>
                    <a:pt x="95167" y="108466"/>
                  </a:lnTo>
                  <a:cubicBezTo>
                    <a:pt x="95024" y="108466"/>
                    <a:pt x="94881" y="108466"/>
                    <a:pt x="94738" y="108478"/>
                  </a:cubicBezTo>
                  <a:cubicBezTo>
                    <a:pt x="94691" y="108478"/>
                    <a:pt x="94512" y="108466"/>
                    <a:pt x="94393" y="108466"/>
                  </a:cubicBezTo>
                  <a:lnTo>
                    <a:pt x="71283" y="108466"/>
                  </a:lnTo>
                  <a:lnTo>
                    <a:pt x="70985" y="108490"/>
                  </a:lnTo>
                  <a:lnTo>
                    <a:pt x="70402" y="108526"/>
                  </a:lnTo>
                  <a:cubicBezTo>
                    <a:pt x="70009" y="108538"/>
                    <a:pt x="69616" y="108561"/>
                    <a:pt x="69235" y="108597"/>
                  </a:cubicBezTo>
                  <a:lnTo>
                    <a:pt x="68068" y="108764"/>
                  </a:lnTo>
                  <a:cubicBezTo>
                    <a:pt x="67675" y="108835"/>
                    <a:pt x="67283" y="108883"/>
                    <a:pt x="66902" y="108990"/>
                  </a:cubicBezTo>
                  <a:cubicBezTo>
                    <a:pt x="66140" y="109181"/>
                    <a:pt x="65366" y="109359"/>
                    <a:pt x="64639" y="109657"/>
                  </a:cubicBezTo>
                  <a:cubicBezTo>
                    <a:pt x="64270" y="109788"/>
                    <a:pt x="63889" y="109919"/>
                    <a:pt x="63532" y="110073"/>
                  </a:cubicBezTo>
                  <a:lnTo>
                    <a:pt x="62460" y="110585"/>
                  </a:lnTo>
                  <a:lnTo>
                    <a:pt x="61937" y="110847"/>
                  </a:lnTo>
                  <a:cubicBezTo>
                    <a:pt x="61758" y="110931"/>
                    <a:pt x="61591" y="111038"/>
                    <a:pt x="61425" y="111145"/>
                  </a:cubicBezTo>
                  <a:lnTo>
                    <a:pt x="60413" y="111752"/>
                  </a:lnTo>
                  <a:cubicBezTo>
                    <a:pt x="60079" y="111967"/>
                    <a:pt x="59782" y="112217"/>
                    <a:pt x="59460" y="112443"/>
                  </a:cubicBezTo>
                  <a:cubicBezTo>
                    <a:pt x="59151" y="112681"/>
                    <a:pt x="58817" y="112907"/>
                    <a:pt x="58531" y="113169"/>
                  </a:cubicBezTo>
                  <a:cubicBezTo>
                    <a:pt x="58079" y="113586"/>
                    <a:pt x="57603" y="114003"/>
                    <a:pt x="57174" y="114443"/>
                  </a:cubicBezTo>
                  <a:cubicBezTo>
                    <a:pt x="57115" y="114503"/>
                    <a:pt x="57043" y="114586"/>
                    <a:pt x="56960" y="114681"/>
                  </a:cubicBezTo>
                  <a:cubicBezTo>
                    <a:pt x="56912" y="114717"/>
                    <a:pt x="56876" y="114765"/>
                    <a:pt x="56841" y="114800"/>
                  </a:cubicBezTo>
                  <a:cubicBezTo>
                    <a:pt x="56567" y="115110"/>
                    <a:pt x="56234" y="115479"/>
                    <a:pt x="56055" y="115681"/>
                  </a:cubicBezTo>
                  <a:lnTo>
                    <a:pt x="55341" y="116622"/>
                  </a:lnTo>
                  <a:lnTo>
                    <a:pt x="54995" y="117098"/>
                  </a:lnTo>
                  <a:cubicBezTo>
                    <a:pt x="54876" y="117253"/>
                    <a:pt x="54781" y="117432"/>
                    <a:pt x="54674" y="117586"/>
                  </a:cubicBezTo>
                  <a:lnTo>
                    <a:pt x="54067" y="118598"/>
                  </a:lnTo>
                  <a:cubicBezTo>
                    <a:pt x="53864" y="118944"/>
                    <a:pt x="53709" y="119301"/>
                    <a:pt x="53531" y="119658"/>
                  </a:cubicBezTo>
                  <a:cubicBezTo>
                    <a:pt x="53364" y="120015"/>
                    <a:pt x="53174" y="120360"/>
                    <a:pt x="53043" y="120730"/>
                  </a:cubicBezTo>
                  <a:lnTo>
                    <a:pt x="52638" y="121837"/>
                  </a:lnTo>
                  <a:cubicBezTo>
                    <a:pt x="52566" y="122027"/>
                    <a:pt x="52495" y="122206"/>
                    <a:pt x="52447" y="122396"/>
                  </a:cubicBezTo>
                  <a:lnTo>
                    <a:pt x="52293" y="122968"/>
                  </a:lnTo>
                  <a:lnTo>
                    <a:pt x="51995" y="124111"/>
                  </a:lnTo>
                  <a:cubicBezTo>
                    <a:pt x="51923" y="124504"/>
                    <a:pt x="51864" y="124897"/>
                    <a:pt x="51804" y="125278"/>
                  </a:cubicBezTo>
                  <a:cubicBezTo>
                    <a:pt x="51757" y="125671"/>
                    <a:pt x="51673" y="126064"/>
                    <a:pt x="51662" y="126445"/>
                  </a:cubicBezTo>
                  <a:lnTo>
                    <a:pt x="51578" y="127623"/>
                  </a:lnTo>
                  <a:lnTo>
                    <a:pt x="51531" y="128207"/>
                  </a:lnTo>
                  <a:lnTo>
                    <a:pt x="51531" y="128600"/>
                  </a:lnTo>
                  <a:lnTo>
                    <a:pt x="51531" y="129409"/>
                  </a:lnTo>
                  <a:lnTo>
                    <a:pt x="51531" y="131017"/>
                  </a:lnTo>
                  <a:lnTo>
                    <a:pt x="51531" y="143887"/>
                  </a:lnTo>
                  <a:lnTo>
                    <a:pt x="64187" y="143887"/>
                  </a:lnTo>
                  <a:lnTo>
                    <a:pt x="64187" y="131017"/>
                  </a:lnTo>
                  <a:lnTo>
                    <a:pt x="64187" y="129409"/>
                  </a:lnTo>
                  <a:lnTo>
                    <a:pt x="64187" y="128600"/>
                  </a:lnTo>
                  <a:lnTo>
                    <a:pt x="64187" y="128207"/>
                  </a:lnTo>
                  <a:lnTo>
                    <a:pt x="64163" y="127980"/>
                  </a:lnTo>
                  <a:cubicBezTo>
                    <a:pt x="64175" y="127838"/>
                    <a:pt x="64163" y="127695"/>
                    <a:pt x="64163" y="127540"/>
                  </a:cubicBezTo>
                  <a:cubicBezTo>
                    <a:pt x="64163" y="127397"/>
                    <a:pt x="64211" y="127266"/>
                    <a:pt x="64223" y="127123"/>
                  </a:cubicBezTo>
                  <a:cubicBezTo>
                    <a:pt x="64246" y="126980"/>
                    <a:pt x="64246" y="126837"/>
                    <a:pt x="64282" y="126695"/>
                  </a:cubicBezTo>
                  <a:cubicBezTo>
                    <a:pt x="64318" y="126564"/>
                    <a:pt x="64354" y="126421"/>
                    <a:pt x="64389" y="126290"/>
                  </a:cubicBezTo>
                  <a:cubicBezTo>
                    <a:pt x="64663" y="125194"/>
                    <a:pt x="65508" y="123909"/>
                    <a:pt x="66282" y="123063"/>
                  </a:cubicBezTo>
                  <a:cubicBezTo>
                    <a:pt x="66401" y="122956"/>
                    <a:pt x="66532" y="122849"/>
                    <a:pt x="66651" y="122730"/>
                  </a:cubicBezTo>
                  <a:cubicBezTo>
                    <a:pt x="66747" y="122623"/>
                    <a:pt x="66878" y="122563"/>
                    <a:pt x="66985" y="122468"/>
                  </a:cubicBezTo>
                  <a:cubicBezTo>
                    <a:pt x="67104" y="122396"/>
                    <a:pt x="67211" y="122289"/>
                    <a:pt x="67330" y="122218"/>
                  </a:cubicBezTo>
                  <a:cubicBezTo>
                    <a:pt x="67461" y="122146"/>
                    <a:pt x="67580" y="122075"/>
                    <a:pt x="67699" y="122004"/>
                  </a:cubicBezTo>
                  <a:cubicBezTo>
                    <a:pt x="67759" y="121956"/>
                    <a:pt x="67818" y="121920"/>
                    <a:pt x="67878" y="121884"/>
                  </a:cubicBezTo>
                  <a:lnTo>
                    <a:pt x="68080" y="121801"/>
                  </a:lnTo>
                  <a:cubicBezTo>
                    <a:pt x="68211" y="121742"/>
                    <a:pt x="68330" y="121670"/>
                    <a:pt x="68461" y="121611"/>
                  </a:cubicBezTo>
                  <a:lnTo>
                    <a:pt x="68866" y="121468"/>
                  </a:lnTo>
                  <a:cubicBezTo>
                    <a:pt x="69116" y="121349"/>
                    <a:pt x="69402" y="121301"/>
                    <a:pt x="69676" y="121218"/>
                  </a:cubicBezTo>
                  <a:cubicBezTo>
                    <a:pt x="69807" y="121170"/>
                    <a:pt x="69950" y="121170"/>
                    <a:pt x="70092" y="121146"/>
                  </a:cubicBezTo>
                  <a:cubicBezTo>
                    <a:pt x="70235" y="121122"/>
                    <a:pt x="70378" y="121099"/>
                    <a:pt x="70521" y="121075"/>
                  </a:cubicBezTo>
                  <a:cubicBezTo>
                    <a:pt x="70664" y="121075"/>
                    <a:pt x="70807" y="121063"/>
                    <a:pt x="70950" y="121063"/>
                  </a:cubicBezTo>
                  <a:lnTo>
                    <a:pt x="71164" y="121015"/>
                  </a:lnTo>
                  <a:lnTo>
                    <a:pt x="71283" y="120968"/>
                  </a:lnTo>
                  <a:lnTo>
                    <a:pt x="94393" y="120968"/>
                  </a:lnTo>
                  <a:cubicBezTo>
                    <a:pt x="94516" y="120968"/>
                    <a:pt x="94603" y="120994"/>
                    <a:pt x="94760" y="120994"/>
                  </a:cubicBezTo>
                  <a:cubicBezTo>
                    <a:pt x="94787" y="120994"/>
                    <a:pt x="94815" y="120993"/>
                    <a:pt x="94845" y="120991"/>
                  </a:cubicBezTo>
                  <a:lnTo>
                    <a:pt x="96024" y="120956"/>
                  </a:lnTo>
                  <a:lnTo>
                    <a:pt x="96608" y="120932"/>
                  </a:lnTo>
                  <a:cubicBezTo>
                    <a:pt x="96810" y="120908"/>
                    <a:pt x="97001" y="120884"/>
                    <a:pt x="97191" y="120861"/>
                  </a:cubicBezTo>
                  <a:lnTo>
                    <a:pt x="98358" y="120682"/>
                  </a:lnTo>
                  <a:cubicBezTo>
                    <a:pt x="98751" y="120622"/>
                    <a:pt x="99132" y="120503"/>
                    <a:pt x="99513" y="120420"/>
                  </a:cubicBezTo>
                  <a:cubicBezTo>
                    <a:pt x="99894" y="120313"/>
                    <a:pt x="100275" y="120229"/>
                    <a:pt x="100656" y="120099"/>
                  </a:cubicBezTo>
                  <a:cubicBezTo>
                    <a:pt x="103656" y="119134"/>
                    <a:pt x="106406" y="117443"/>
                    <a:pt x="108633" y="115229"/>
                  </a:cubicBezTo>
                  <a:cubicBezTo>
                    <a:pt x="110836" y="112990"/>
                    <a:pt x="112514" y="110228"/>
                    <a:pt x="113467" y="107228"/>
                  </a:cubicBezTo>
                  <a:cubicBezTo>
                    <a:pt x="113574" y="106847"/>
                    <a:pt x="113669" y="106466"/>
                    <a:pt x="113776" y="106085"/>
                  </a:cubicBezTo>
                  <a:cubicBezTo>
                    <a:pt x="113860" y="105692"/>
                    <a:pt x="113979" y="105323"/>
                    <a:pt x="114026" y="104930"/>
                  </a:cubicBezTo>
                  <a:cubicBezTo>
                    <a:pt x="114146" y="104144"/>
                    <a:pt x="114288" y="103370"/>
                    <a:pt x="114300" y="102584"/>
                  </a:cubicBezTo>
                  <a:lnTo>
                    <a:pt x="114348" y="101418"/>
                  </a:lnTo>
                  <a:cubicBezTo>
                    <a:pt x="114348" y="101358"/>
                    <a:pt x="114336" y="101322"/>
                    <a:pt x="114336" y="101287"/>
                  </a:cubicBezTo>
                  <a:lnTo>
                    <a:pt x="114336" y="101191"/>
                  </a:lnTo>
                  <a:lnTo>
                    <a:pt x="114336" y="100906"/>
                  </a:lnTo>
                  <a:lnTo>
                    <a:pt x="114324" y="100310"/>
                  </a:lnTo>
                  <a:cubicBezTo>
                    <a:pt x="114300" y="99929"/>
                    <a:pt x="114288" y="99536"/>
                    <a:pt x="114253" y="99144"/>
                  </a:cubicBezTo>
                  <a:lnTo>
                    <a:pt x="114086" y="97977"/>
                  </a:lnTo>
                  <a:cubicBezTo>
                    <a:pt x="113979" y="97191"/>
                    <a:pt x="113765" y="96429"/>
                    <a:pt x="113562" y="95667"/>
                  </a:cubicBezTo>
                  <a:cubicBezTo>
                    <a:pt x="113479" y="95286"/>
                    <a:pt x="113324" y="94917"/>
                    <a:pt x="113193" y="94548"/>
                  </a:cubicBezTo>
                  <a:cubicBezTo>
                    <a:pt x="113062" y="94179"/>
                    <a:pt x="112931" y="93810"/>
                    <a:pt x="112776" y="93440"/>
                  </a:cubicBezTo>
                  <a:cubicBezTo>
                    <a:pt x="112121" y="92012"/>
                    <a:pt x="111371" y="90619"/>
                    <a:pt x="110407" y="89369"/>
                  </a:cubicBezTo>
                  <a:cubicBezTo>
                    <a:pt x="109478" y="88095"/>
                    <a:pt x="108359" y="86987"/>
                    <a:pt x="107168" y="85963"/>
                  </a:cubicBezTo>
                  <a:cubicBezTo>
                    <a:pt x="105930" y="84999"/>
                    <a:pt x="104621" y="84106"/>
                    <a:pt x="103192" y="83451"/>
                  </a:cubicBezTo>
                  <a:cubicBezTo>
                    <a:pt x="101787" y="82737"/>
                    <a:pt x="100263" y="82272"/>
                    <a:pt x="98727" y="81915"/>
                  </a:cubicBezTo>
                  <a:cubicBezTo>
                    <a:pt x="98346" y="81844"/>
                    <a:pt x="97953" y="81784"/>
                    <a:pt x="97560" y="81725"/>
                  </a:cubicBezTo>
                  <a:lnTo>
                    <a:pt x="96977" y="81641"/>
                  </a:lnTo>
                  <a:cubicBezTo>
                    <a:pt x="96786" y="81606"/>
                    <a:pt x="96596" y="81582"/>
                    <a:pt x="96393" y="81582"/>
                  </a:cubicBezTo>
                  <a:lnTo>
                    <a:pt x="95226" y="81534"/>
                  </a:lnTo>
                  <a:lnTo>
                    <a:pt x="94643" y="81522"/>
                  </a:lnTo>
                  <a:lnTo>
                    <a:pt x="19872" y="81522"/>
                  </a:lnTo>
                  <a:lnTo>
                    <a:pt x="19693" y="81510"/>
                  </a:lnTo>
                  <a:lnTo>
                    <a:pt x="19574" y="81499"/>
                  </a:lnTo>
                  <a:cubicBezTo>
                    <a:pt x="19431" y="81487"/>
                    <a:pt x="19288" y="81475"/>
                    <a:pt x="19146" y="81463"/>
                  </a:cubicBezTo>
                  <a:cubicBezTo>
                    <a:pt x="19074" y="81463"/>
                    <a:pt x="19003" y="81463"/>
                    <a:pt x="18931" y="81451"/>
                  </a:cubicBezTo>
                  <a:lnTo>
                    <a:pt x="18717" y="81415"/>
                  </a:lnTo>
                  <a:cubicBezTo>
                    <a:pt x="18586" y="81391"/>
                    <a:pt x="18443" y="81368"/>
                    <a:pt x="18300" y="81356"/>
                  </a:cubicBezTo>
                  <a:cubicBezTo>
                    <a:pt x="17181" y="81129"/>
                    <a:pt x="16145" y="80629"/>
                    <a:pt x="15240" y="79915"/>
                  </a:cubicBezTo>
                  <a:cubicBezTo>
                    <a:pt x="14335" y="79213"/>
                    <a:pt x="13633" y="78260"/>
                    <a:pt x="13169" y="77224"/>
                  </a:cubicBezTo>
                  <a:cubicBezTo>
                    <a:pt x="13085" y="77105"/>
                    <a:pt x="13061" y="76962"/>
                    <a:pt x="13014" y="76831"/>
                  </a:cubicBezTo>
                  <a:cubicBezTo>
                    <a:pt x="12966" y="76700"/>
                    <a:pt x="12907" y="76569"/>
                    <a:pt x="12859" y="76426"/>
                  </a:cubicBezTo>
                  <a:cubicBezTo>
                    <a:pt x="12835" y="76296"/>
                    <a:pt x="12800" y="76153"/>
                    <a:pt x="12764" y="76022"/>
                  </a:cubicBezTo>
                  <a:lnTo>
                    <a:pt x="12704" y="75819"/>
                  </a:lnTo>
                  <a:cubicBezTo>
                    <a:pt x="12692" y="75748"/>
                    <a:pt x="12680" y="75676"/>
                    <a:pt x="12680" y="75605"/>
                  </a:cubicBezTo>
                  <a:cubicBezTo>
                    <a:pt x="12657" y="75462"/>
                    <a:pt x="12633" y="75319"/>
                    <a:pt x="12609" y="75176"/>
                  </a:cubicBezTo>
                  <a:cubicBezTo>
                    <a:pt x="12573" y="75045"/>
                    <a:pt x="12597" y="74891"/>
                    <a:pt x="12585" y="74748"/>
                  </a:cubicBezTo>
                  <a:lnTo>
                    <a:pt x="12549" y="74295"/>
                  </a:lnTo>
                  <a:cubicBezTo>
                    <a:pt x="12549" y="74033"/>
                    <a:pt x="12549" y="73700"/>
                    <a:pt x="12561" y="73617"/>
                  </a:cubicBezTo>
                  <a:cubicBezTo>
                    <a:pt x="12597" y="72462"/>
                    <a:pt x="12895" y="71343"/>
                    <a:pt x="13431" y="70342"/>
                  </a:cubicBezTo>
                  <a:cubicBezTo>
                    <a:pt x="13990" y="69354"/>
                    <a:pt x="14776" y="68473"/>
                    <a:pt x="15717" y="67830"/>
                  </a:cubicBezTo>
                  <a:cubicBezTo>
                    <a:pt x="16681" y="67199"/>
                    <a:pt x="17764" y="66806"/>
                    <a:pt x="18896" y="66663"/>
                  </a:cubicBezTo>
                  <a:cubicBezTo>
                    <a:pt x="19038" y="66640"/>
                    <a:pt x="19181" y="66651"/>
                    <a:pt x="19324" y="66640"/>
                  </a:cubicBezTo>
                  <a:lnTo>
                    <a:pt x="19538" y="66628"/>
                  </a:lnTo>
                  <a:lnTo>
                    <a:pt x="19646" y="66640"/>
                  </a:lnTo>
                  <a:lnTo>
                    <a:pt x="94572" y="66640"/>
                  </a:lnTo>
                  <a:lnTo>
                    <a:pt x="94679" y="66628"/>
                  </a:lnTo>
                  <a:lnTo>
                    <a:pt x="94822" y="66616"/>
                  </a:lnTo>
                  <a:lnTo>
                    <a:pt x="95119" y="66604"/>
                  </a:lnTo>
                  <a:lnTo>
                    <a:pt x="95703" y="66568"/>
                  </a:lnTo>
                  <a:cubicBezTo>
                    <a:pt x="96096" y="66544"/>
                    <a:pt x="96489" y="66544"/>
                    <a:pt x="96881" y="66485"/>
                  </a:cubicBezTo>
                  <a:lnTo>
                    <a:pt x="98048" y="66306"/>
                  </a:lnTo>
                  <a:lnTo>
                    <a:pt x="98632" y="66211"/>
                  </a:lnTo>
                  <a:lnTo>
                    <a:pt x="99203" y="66080"/>
                  </a:lnTo>
                  <a:lnTo>
                    <a:pt x="100346" y="65782"/>
                  </a:lnTo>
                  <a:cubicBezTo>
                    <a:pt x="100727" y="65675"/>
                    <a:pt x="101096" y="65520"/>
                    <a:pt x="101465" y="65389"/>
                  </a:cubicBezTo>
                  <a:cubicBezTo>
                    <a:pt x="101834" y="65247"/>
                    <a:pt x="102215" y="65127"/>
                    <a:pt x="102561" y="64961"/>
                  </a:cubicBezTo>
                  <a:cubicBezTo>
                    <a:pt x="103275" y="64616"/>
                    <a:pt x="104001" y="64306"/>
                    <a:pt x="104656" y="63877"/>
                  </a:cubicBezTo>
                  <a:cubicBezTo>
                    <a:pt x="107288" y="62318"/>
                    <a:pt x="109693" y="59960"/>
                    <a:pt x="111348" y="57365"/>
                  </a:cubicBezTo>
                  <a:cubicBezTo>
                    <a:pt x="111383" y="57317"/>
                    <a:pt x="111419" y="57257"/>
                    <a:pt x="111455" y="57198"/>
                  </a:cubicBezTo>
                  <a:cubicBezTo>
                    <a:pt x="111467" y="57174"/>
                    <a:pt x="111479" y="57150"/>
                    <a:pt x="111490" y="57138"/>
                  </a:cubicBezTo>
                  <a:lnTo>
                    <a:pt x="111490" y="57126"/>
                  </a:lnTo>
                  <a:cubicBezTo>
                    <a:pt x="113074" y="54519"/>
                    <a:pt x="114074" y="51531"/>
                    <a:pt x="114288" y="48483"/>
                  </a:cubicBezTo>
                  <a:cubicBezTo>
                    <a:pt x="114527" y="45363"/>
                    <a:pt x="114026" y="42172"/>
                    <a:pt x="112812" y="39255"/>
                  </a:cubicBezTo>
                  <a:cubicBezTo>
                    <a:pt x="111562" y="36362"/>
                    <a:pt x="109633" y="33778"/>
                    <a:pt x="107228" y="31766"/>
                  </a:cubicBezTo>
                  <a:cubicBezTo>
                    <a:pt x="104799" y="29766"/>
                    <a:pt x="101894" y="28349"/>
                    <a:pt x="98810" y="27682"/>
                  </a:cubicBezTo>
                  <a:cubicBezTo>
                    <a:pt x="98429" y="27587"/>
                    <a:pt x="98036" y="27540"/>
                    <a:pt x="97643" y="27480"/>
                  </a:cubicBezTo>
                  <a:cubicBezTo>
                    <a:pt x="97251" y="27420"/>
                    <a:pt x="96870" y="27349"/>
                    <a:pt x="96477" y="27325"/>
                  </a:cubicBezTo>
                  <a:lnTo>
                    <a:pt x="95298" y="27266"/>
                  </a:lnTo>
                  <a:lnTo>
                    <a:pt x="94715" y="27218"/>
                  </a:lnTo>
                  <a:lnTo>
                    <a:pt x="94298" y="27206"/>
                  </a:lnTo>
                  <a:lnTo>
                    <a:pt x="71783" y="27206"/>
                  </a:lnTo>
                  <a:cubicBezTo>
                    <a:pt x="71140" y="27206"/>
                    <a:pt x="70676" y="27182"/>
                    <a:pt x="70676" y="27182"/>
                  </a:cubicBezTo>
                  <a:cubicBezTo>
                    <a:pt x="70650" y="27185"/>
                    <a:pt x="70624" y="27186"/>
                    <a:pt x="70598" y="27186"/>
                  </a:cubicBezTo>
                  <a:cubicBezTo>
                    <a:pt x="70484" y="27186"/>
                    <a:pt x="70376" y="27166"/>
                    <a:pt x="70259" y="27147"/>
                  </a:cubicBezTo>
                  <a:cubicBezTo>
                    <a:pt x="70116" y="27123"/>
                    <a:pt x="69973" y="27111"/>
                    <a:pt x="69830" y="27087"/>
                  </a:cubicBezTo>
                  <a:lnTo>
                    <a:pt x="69426" y="26980"/>
                  </a:lnTo>
                  <a:cubicBezTo>
                    <a:pt x="69283" y="26944"/>
                    <a:pt x="69140" y="26932"/>
                    <a:pt x="69009" y="26861"/>
                  </a:cubicBezTo>
                  <a:cubicBezTo>
                    <a:pt x="68747" y="26754"/>
                    <a:pt x="68473" y="26694"/>
                    <a:pt x="68223" y="26551"/>
                  </a:cubicBezTo>
                  <a:lnTo>
                    <a:pt x="67842" y="26361"/>
                  </a:lnTo>
                  <a:cubicBezTo>
                    <a:pt x="67723" y="26289"/>
                    <a:pt x="67604" y="26206"/>
                    <a:pt x="67473" y="26135"/>
                  </a:cubicBezTo>
                  <a:lnTo>
                    <a:pt x="67294" y="26027"/>
                  </a:lnTo>
                  <a:cubicBezTo>
                    <a:pt x="67235" y="25992"/>
                    <a:pt x="67175" y="25944"/>
                    <a:pt x="67116" y="25896"/>
                  </a:cubicBezTo>
                  <a:cubicBezTo>
                    <a:pt x="67009" y="25813"/>
                    <a:pt x="66890" y="25730"/>
                    <a:pt x="66771" y="25646"/>
                  </a:cubicBezTo>
                  <a:cubicBezTo>
                    <a:pt x="66663" y="25563"/>
                    <a:pt x="66568" y="25444"/>
                    <a:pt x="66461" y="25361"/>
                  </a:cubicBezTo>
                  <a:cubicBezTo>
                    <a:pt x="66354" y="25254"/>
                    <a:pt x="66223" y="25182"/>
                    <a:pt x="66140" y="25063"/>
                  </a:cubicBezTo>
                  <a:cubicBezTo>
                    <a:pt x="65961" y="24837"/>
                    <a:pt x="65735" y="24658"/>
                    <a:pt x="65592" y="24408"/>
                  </a:cubicBezTo>
                  <a:cubicBezTo>
                    <a:pt x="64889" y="23503"/>
                    <a:pt x="64401" y="22444"/>
                    <a:pt x="64235" y="21313"/>
                  </a:cubicBezTo>
                  <a:cubicBezTo>
                    <a:pt x="64211" y="21170"/>
                    <a:pt x="64175" y="20110"/>
                    <a:pt x="64175" y="20074"/>
                  </a:cubicBezTo>
                  <a:lnTo>
                    <a:pt x="64175" y="19979"/>
                  </a:lnTo>
                  <a:lnTo>
                    <a:pt x="64175" y="19169"/>
                  </a:lnTo>
                  <a:lnTo>
                    <a:pt x="64175" y="15895"/>
                  </a:lnTo>
                  <a:lnTo>
                    <a:pt x="66890" y="15895"/>
                  </a:lnTo>
                  <a:lnTo>
                    <a:pt x="578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5655790" y="712369"/>
              <a:ext cx="2847490" cy="3675956"/>
            </a:xfrm>
            <a:custGeom>
              <a:avLst/>
              <a:gdLst/>
              <a:ahLst/>
              <a:cxnLst/>
              <a:rect l="l" t="t" r="r" b="b"/>
              <a:pathLst>
                <a:path w="103002" h="132970" extrusionOk="0">
                  <a:moveTo>
                    <a:pt x="51507" y="1"/>
                  </a:moveTo>
                  <a:lnTo>
                    <a:pt x="51507" y="3727"/>
                  </a:lnTo>
                  <a:lnTo>
                    <a:pt x="52757" y="3727"/>
                  </a:lnTo>
                  <a:lnTo>
                    <a:pt x="52757" y="1"/>
                  </a:lnTo>
                  <a:close/>
                  <a:moveTo>
                    <a:pt x="51507" y="7442"/>
                  </a:moveTo>
                  <a:lnTo>
                    <a:pt x="51507" y="9180"/>
                  </a:lnTo>
                  <a:cubicBezTo>
                    <a:pt x="51507" y="9883"/>
                    <a:pt x="51566" y="10573"/>
                    <a:pt x="51662" y="11252"/>
                  </a:cubicBezTo>
                  <a:lnTo>
                    <a:pt x="52888" y="11073"/>
                  </a:lnTo>
                  <a:cubicBezTo>
                    <a:pt x="52793" y="10454"/>
                    <a:pt x="52757" y="9823"/>
                    <a:pt x="52757" y="9180"/>
                  </a:cubicBezTo>
                  <a:lnTo>
                    <a:pt x="52757" y="7442"/>
                  </a:lnTo>
                  <a:close/>
                  <a:moveTo>
                    <a:pt x="53888" y="14467"/>
                  </a:moveTo>
                  <a:lnTo>
                    <a:pt x="52757" y="14979"/>
                  </a:lnTo>
                  <a:cubicBezTo>
                    <a:pt x="53293" y="16157"/>
                    <a:pt x="53995" y="17265"/>
                    <a:pt x="54840" y="18265"/>
                  </a:cubicBezTo>
                  <a:lnTo>
                    <a:pt x="55781" y="17455"/>
                  </a:lnTo>
                  <a:cubicBezTo>
                    <a:pt x="55019" y="16550"/>
                    <a:pt x="54376" y="15550"/>
                    <a:pt x="53888" y="14467"/>
                  </a:cubicBezTo>
                  <a:close/>
                  <a:moveTo>
                    <a:pt x="58424" y="19812"/>
                  </a:moveTo>
                  <a:lnTo>
                    <a:pt x="57734" y="20848"/>
                  </a:lnTo>
                  <a:cubicBezTo>
                    <a:pt x="58817" y="21575"/>
                    <a:pt x="59984" y="22146"/>
                    <a:pt x="61222" y="22551"/>
                  </a:cubicBezTo>
                  <a:lnTo>
                    <a:pt x="61603" y="21360"/>
                  </a:lnTo>
                  <a:cubicBezTo>
                    <a:pt x="60484" y="21003"/>
                    <a:pt x="59412" y="20479"/>
                    <a:pt x="58424" y="19812"/>
                  </a:cubicBezTo>
                  <a:close/>
                  <a:moveTo>
                    <a:pt x="65092" y="21979"/>
                  </a:moveTo>
                  <a:lnTo>
                    <a:pt x="65056" y="23218"/>
                  </a:lnTo>
                  <a:cubicBezTo>
                    <a:pt x="65211" y="23218"/>
                    <a:pt x="65378" y="23230"/>
                    <a:pt x="65544" y="23230"/>
                  </a:cubicBezTo>
                  <a:lnTo>
                    <a:pt x="68795" y="23230"/>
                  </a:lnTo>
                  <a:lnTo>
                    <a:pt x="68795" y="21979"/>
                  </a:lnTo>
                  <a:close/>
                  <a:moveTo>
                    <a:pt x="72521" y="21979"/>
                  </a:moveTo>
                  <a:lnTo>
                    <a:pt x="72521" y="23230"/>
                  </a:lnTo>
                  <a:lnTo>
                    <a:pt x="76248" y="23230"/>
                  </a:lnTo>
                  <a:lnTo>
                    <a:pt x="76248" y="21979"/>
                  </a:lnTo>
                  <a:close/>
                  <a:moveTo>
                    <a:pt x="79975" y="21979"/>
                  </a:moveTo>
                  <a:lnTo>
                    <a:pt x="79975" y="23230"/>
                  </a:lnTo>
                  <a:lnTo>
                    <a:pt x="83689" y="23230"/>
                  </a:lnTo>
                  <a:lnTo>
                    <a:pt x="83689" y="21979"/>
                  </a:lnTo>
                  <a:close/>
                  <a:moveTo>
                    <a:pt x="87416" y="21979"/>
                  </a:moveTo>
                  <a:lnTo>
                    <a:pt x="87416" y="23230"/>
                  </a:lnTo>
                  <a:lnTo>
                    <a:pt x="88952" y="23230"/>
                  </a:lnTo>
                  <a:cubicBezTo>
                    <a:pt x="89654" y="23230"/>
                    <a:pt x="90357" y="23277"/>
                    <a:pt x="91035" y="23396"/>
                  </a:cubicBezTo>
                  <a:lnTo>
                    <a:pt x="91238" y="22170"/>
                  </a:lnTo>
                  <a:cubicBezTo>
                    <a:pt x="90488" y="22039"/>
                    <a:pt x="89726" y="21979"/>
                    <a:pt x="88952" y="21979"/>
                  </a:cubicBezTo>
                  <a:close/>
                  <a:moveTo>
                    <a:pt x="94941" y="23313"/>
                  </a:moveTo>
                  <a:lnTo>
                    <a:pt x="94417" y="24444"/>
                  </a:lnTo>
                  <a:cubicBezTo>
                    <a:pt x="95488" y="24944"/>
                    <a:pt x="96477" y="25599"/>
                    <a:pt x="97370" y="26385"/>
                  </a:cubicBezTo>
                  <a:lnTo>
                    <a:pt x="98191" y="25444"/>
                  </a:lnTo>
                  <a:cubicBezTo>
                    <a:pt x="97215" y="24587"/>
                    <a:pt x="96119" y="23873"/>
                    <a:pt x="94941" y="23313"/>
                  </a:cubicBezTo>
                  <a:close/>
                  <a:moveTo>
                    <a:pt x="100739" y="28373"/>
                  </a:moveTo>
                  <a:lnTo>
                    <a:pt x="99691" y="29052"/>
                  </a:lnTo>
                  <a:cubicBezTo>
                    <a:pt x="100346" y="30052"/>
                    <a:pt x="100846" y="31135"/>
                    <a:pt x="101192" y="32266"/>
                  </a:cubicBezTo>
                  <a:lnTo>
                    <a:pt x="102382" y="31897"/>
                  </a:lnTo>
                  <a:cubicBezTo>
                    <a:pt x="102001" y="30659"/>
                    <a:pt x="101442" y="29468"/>
                    <a:pt x="100739" y="28373"/>
                  </a:cubicBezTo>
                  <a:close/>
                  <a:moveTo>
                    <a:pt x="102989" y="35731"/>
                  </a:moveTo>
                  <a:lnTo>
                    <a:pt x="101751" y="35755"/>
                  </a:lnTo>
                  <a:cubicBezTo>
                    <a:pt x="101751" y="35850"/>
                    <a:pt x="101751" y="35934"/>
                    <a:pt x="101751" y="36017"/>
                  </a:cubicBezTo>
                  <a:cubicBezTo>
                    <a:pt x="101751" y="37124"/>
                    <a:pt x="101608" y="38220"/>
                    <a:pt x="101334" y="39267"/>
                  </a:cubicBezTo>
                  <a:lnTo>
                    <a:pt x="102537" y="39589"/>
                  </a:lnTo>
                  <a:cubicBezTo>
                    <a:pt x="102846" y="38434"/>
                    <a:pt x="103001" y="37231"/>
                    <a:pt x="103001" y="36017"/>
                  </a:cubicBezTo>
                  <a:cubicBezTo>
                    <a:pt x="103001" y="35922"/>
                    <a:pt x="102989" y="35826"/>
                    <a:pt x="102989" y="35731"/>
                  </a:cubicBezTo>
                  <a:close/>
                  <a:moveTo>
                    <a:pt x="99977" y="42541"/>
                  </a:moveTo>
                  <a:cubicBezTo>
                    <a:pt x="99370" y="43553"/>
                    <a:pt x="98620" y="44482"/>
                    <a:pt x="97763" y="45304"/>
                  </a:cubicBezTo>
                  <a:lnTo>
                    <a:pt x="98620" y="46209"/>
                  </a:lnTo>
                  <a:cubicBezTo>
                    <a:pt x="99560" y="45316"/>
                    <a:pt x="100382" y="44292"/>
                    <a:pt x="101037" y="43172"/>
                  </a:cubicBezTo>
                  <a:lnTo>
                    <a:pt x="99977" y="42541"/>
                  </a:lnTo>
                  <a:close/>
                  <a:moveTo>
                    <a:pt x="94881" y="47363"/>
                  </a:moveTo>
                  <a:cubicBezTo>
                    <a:pt x="93833" y="47911"/>
                    <a:pt x="92714" y="48316"/>
                    <a:pt x="91547" y="48554"/>
                  </a:cubicBezTo>
                  <a:lnTo>
                    <a:pt x="91797" y="49769"/>
                  </a:lnTo>
                  <a:cubicBezTo>
                    <a:pt x="93071" y="49507"/>
                    <a:pt x="94310" y="49066"/>
                    <a:pt x="95465" y="48471"/>
                  </a:cubicBezTo>
                  <a:lnTo>
                    <a:pt x="94881" y="47363"/>
                  </a:lnTo>
                  <a:close/>
                  <a:moveTo>
                    <a:pt x="17205" y="48816"/>
                  </a:moveTo>
                  <a:lnTo>
                    <a:pt x="17205" y="50054"/>
                  </a:lnTo>
                  <a:lnTo>
                    <a:pt x="20931" y="50054"/>
                  </a:lnTo>
                  <a:lnTo>
                    <a:pt x="20931" y="48816"/>
                  </a:lnTo>
                  <a:close/>
                  <a:moveTo>
                    <a:pt x="24658" y="48816"/>
                  </a:moveTo>
                  <a:lnTo>
                    <a:pt x="24658" y="50054"/>
                  </a:lnTo>
                  <a:lnTo>
                    <a:pt x="28373" y="50054"/>
                  </a:lnTo>
                  <a:lnTo>
                    <a:pt x="28373" y="48816"/>
                  </a:lnTo>
                  <a:close/>
                  <a:moveTo>
                    <a:pt x="32100" y="48816"/>
                  </a:moveTo>
                  <a:lnTo>
                    <a:pt x="32100" y="50054"/>
                  </a:lnTo>
                  <a:lnTo>
                    <a:pt x="35826" y="50054"/>
                  </a:lnTo>
                  <a:lnTo>
                    <a:pt x="35826" y="48816"/>
                  </a:lnTo>
                  <a:close/>
                  <a:moveTo>
                    <a:pt x="39553" y="48816"/>
                  </a:moveTo>
                  <a:lnTo>
                    <a:pt x="39553" y="50054"/>
                  </a:lnTo>
                  <a:lnTo>
                    <a:pt x="43280" y="50054"/>
                  </a:lnTo>
                  <a:lnTo>
                    <a:pt x="43280" y="48816"/>
                  </a:lnTo>
                  <a:close/>
                  <a:moveTo>
                    <a:pt x="47006" y="48816"/>
                  </a:moveTo>
                  <a:lnTo>
                    <a:pt x="47006" y="50054"/>
                  </a:lnTo>
                  <a:lnTo>
                    <a:pt x="50721" y="50054"/>
                  </a:lnTo>
                  <a:lnTo>
                    <a:pt x="50721" y="48816"/>
                  </a:lnTo>
                  <a:close/>
                  <a:moveTo>
                    <a:pt x="54448" y="48816"/>
                  </a:moveTo>
                  <a:lnTo>
                    <a:pt x="54448" y="50054"/>
                  </a:lnTo>
                  <a:lnTo>
                    <a:pt x="58174" y="50054"/>
                  </a:lnTo>
                  <a:lnTo>
                    <a:pt x="58174" y="48816"/>
                  </a:lnTo>
                  <a:close/>
                  <a:moveTo>
                    <a:pt x="61901" y="48816"/>
                  </a:moveTo>
                  <a:lnTo>
                    <a:pt x="61901" y="50054"/>
                  </a:lnTo>
                  <a:lnTo>
                    <a:pt x="65628" y="50054"/>
                  </a:lnTo>
                  <a:lnTo>
                    <a:pt x="65628" y="48816"/>
                  </a:lnTo>
                  <a:close/>
                  <a:moveTo>
                    <a:pt x="69342" y="48816"/>
                  </a:moveTo>
                  <a:lnTo>
                    <a:pt x="69342" y="50054"/>
                  </a:lnTo>
                  <a:lnTo>
                    <a:pt x="73069" y="50054"/>
                  </a:lnTo>
                  <a:lnTo>
                    <a:pt x="73069" y="48816"/>
                  </a:lnTo>
                  <a:close/>
                  <a:moveTo>
                    <a:pt x="76796" y="48816"/>
                  </a:moveTo>
                  <a:lnTo>
                    <a:pt x="76796" y="50054"/>
                  </a:lnTo>
                  <a:lnTo>
                    <a:pt x="80522" y="50054"/>
                  </a:lnTo>
                  <a:lnTo>
                    <a:pt x="80522" y="48816"/>
                  </a:lnTo>
                  <a:close/>
                  <a:moveTo>
                    <a:pt x="84249" y="48816"/>
                  </a:moveTo>
                  <a:lnTo>
                    <a:pt x="84249" y="50054"/>
                  </a:lnTo>
                  <a:lnTo>
                    <a:pt x="87976" y="50054"/>
                  </a:lnTo>
                  <a:lnTo>
                    <a:pt x="87976" y="48816"/>
                  </a:lnTo>
                  <a:close/>
                  <a:moveTo>
                    <a:pt x="13454" y="48828"/>
                  </a:moveTo>
                  <a:cubicBezTo>
                    <a:pt x="12157" y="48876"/>
                    <a:pt x="10871" y="49102"/>
                    <a:pt x="9632" y="49507"/>
                  </a:cubicBezTo>
                  <a:lnTo>
                    <a:pt x="10013" y="50685"/>
                  </a:lnTo>
                  <a:cubicBezTo>
                    <a:pt x="11145" y="50316"/>
                    <a:pt x="12311" y="50114"/>
                    <a:pt x="13502" y="50066"/>
                  </a:cubicBezTo>
                  <a:lnTo>
                    <a:pt x="13454" y="48828"/>
                  </a:lnTo>
                  <a:close/>
                  <a:moveTo>
                    <a:pt x="6144" y="51209"/>
                  </a:moveTo>
                  <a:cubicBezTo>
                    <a:pt x="5072" y="51935"/>
                    <a:pt x="4096" y="52805"/>
                    <a:pt x="3251" y="53805"/>
                  </a:cubicBezTo>
                  <a:lnTo>
                    <a:pt x="4203" y="54602"/>
                  </a:lnTo>
                  <a:cubicBezTo>
                    <a:pt x="4965" y="53698"/>
                    <a:pt x="5858" y="52900"/>
                    <a:pt x="6834" y="52233"/>
                  </a:cubicBezTo>
                  <a:lnTo>
                    <a:pt x="6144" y="51209"/>
                  </a:lnTo>
                  <a:close/>
                  <a:moveTo>
                    <a:pt x="1179" y="57091"/>
                  </a:moveTo>
                  <a:cubicBezTo>
                    <a:pt x="643" y="58270"/>
                    <a:pt x="286" y="59532"/>
                    <a:pt x="96" y="60818"/>
                  </a:cubicBezTo>
                  <a:lnTo>
                    <a:pt x="1322" y="60996"/>
                  </a:lnTo>
                  <a:cubicBezTo>
                    <a:pt x="1489" y="59817"/>
                    <a:pt x="1822" y="58674"/>
                    <a:pt x="2310" y="57603"/>
                  </a:cubicBezTo>
                  <a:lnTo>
                    <a:pt x="1179" y="57091"/>
                  </a:lnTo>
                  <a:close/>
                  <a:moveTo>
                    <a:pt x="1239" y="64568"/>
                  </a:moveTo>
                  <a:lnTo>
                    <a:pt x="0" y="64675"/>
                  </a:lnTo>
                  <a:cubicBezTo>
                    <a:pt x="107" y="65973"/>
                    <a:pt x="405" y="67247"/>
                    <a:pt x="869" y="68461"/>
                  </a:cubicBezTo>
                  <a:lnTo>
                    <a:pt x="2024" y="68021"/>
                  </a:lnTo>
                  <a:cubicBezTo>
                    <a:pt x="1608" y="66914"/>
                    <a:pt x="1346" y="65747"/>
                    <a:pt x="1239" y="64568"/>
                  </a:cubicBezTo>
                  <a:close/>
                  <a:moveTo>
                    <a:pt x="3739" y="71116"/>
                  </a:moveTo>
                  <a:lnTo>
                    <a:pt x="2751" y="71855"/>
                  </a:lnTo>
                  <a:cubicBezTo>
                    <a:pt x="3525" y="72902"/>
                    <a:pt x="4453" y="73831"/>
                    <a:pt x="5477" y="74617"/>
                  </a:cubicBezTo>
                  <a:lnTo>
                    <a:pt x="6239" y="73629"/>
                  </a:lnTo>
                  <a:cubicBezTo>
                    <a:pt x="5287" y="72902"/>
                    <a:pt x="4453" y="72057"/>
                    <a:pt x="3739" y="71116"/>
                  </a:cubicBezTo>
                  <a:close/>
                  <a:moveTo>
                    <a:pt x="9323" y="75367"/>
                  </a:moveTo>
                  <a:lnTo>
                    <a:pt x="8870" y="76522"/>
                  </a:lnTo>
                  <a:cubicBezTo>
                    <a:pt x="10073" y="76998"/>
                    <a:pt x="11347" y="77296"/>
                    <a:pt x="12645" y="77415"/>
                  </a:cubicBezTo>
                  <a:lnTo>
                    <a:pt x="12764" y="76177"/>
                  </a:lnTo>
                  <a:cubicBezTo>
                    <a:pt x="11585" y="76069"/>
                    <a:pt x="10418" y="75796"/>
                    <a:pt x="9323" y="75367"/>
                  </a:cubicBezTo>
                  <a:close/>
                  <a:moveTo>
                    <a:pt x="16431" y="76236"/>
                  </a:moveTo>
                  <a:lnTo>
                    <a:pt x="16431" y="77486"/>
                  </a:lnTo>
                  <a:lnTo>
                    <a:pt x="20158" y="77486"/>
                  </a:lnTo>
                  <a:lnTo>
                    <a:pt x="20158" y="76236"/>
                  </a:lnTo>
                  <a:close/>
                  <a:moveTo>
                    <a:pt x="23872" y="76236"/>
                  </a:moveTo>
                  <a:lnTo>
                    <a:pt x="23872" y="77486"/>
                  </a:lnTo>
                  <a:lnTo>
                    <a:pt x="27599" y="77486"/>
                  </a:lnTo>
                  <a:lnTo>
                    <a:pt x="27599" y="76236"/>
                  </a:lnTo>
                  <a:close/>
                  <a:moveTo>
                    <a:pt x="31326" y="76236"/>
                  </a:moveTo>
                  <a:lnTo>
                    <a:pt x="31326" y="77486"/>
                  </a:lnTo>
                  <a:lnTo>
                    <a:pt x="35052" y="77486"/>
                  </a:lnTo>
                  <a:lnTo>
                    <a:pt x="35052" y="76236"/>
                  </a:lnTo>
                  <a:close/>
                  <a:moveTo>
                    <a:pt x="38779" y="76236"/>
                  </a:moveTo>
                  <a:lnTo>
                    <a:pt x="38779" y="77486"/>
                  </a:lnTo>
                  <a:lnTo>
                    <a:pt x="42494" y="77486"/>
                  </a:lnTo>
                  <a:lnTo>
                    <a:pt x="42494" y="76236"/>
                  </a:lnTo>
                  <a:close/>
                  <a:moveTo>
                    <a:pt x="46220" y="76236"/>
                  </a:moveTo>
                  <a:lnTo>
                    <a:pt x="46220" y="77486"/>
                  </a:lnTo>
                  <a:lnTo>
                    <a:pt x="49947" y="77486"/>
                  </a:lnTo>
                  <a:lnTo>
                    <a:pt x="49947" y="76236"/>
                  </a:lnTo>
                  <a:close/>
                  <a:moveTo>
                    <a:pt x="53674" y="76236"/>
                  </a:moveTo>
                  <a:lnTo>
                    <a:pt x="53674" y="77486"/>
                  </a:lnTo>
                  <a:lnTo>
                    <a:pt x="57400" y="77486"/>
                  </a:lnTo>
                  <a:lnTo>
                    <a:pt x="57400" y="76236"/>
                  </a:lnTo>
                  <a:close/>
                  <a:moveTo>
                    <a:pt x="61127" y="76236"/>
                  </a:moveTo>
                  <a:lnTo>
                    <a:pt x="61127" y="77486"/>
                  </a:lnTo>
                  <a:lnTo>
                    <a:pt x="64842" y="77486"/>
                  </a:lnTo>
                  <a:lnTo>
                    <a:pt x="64842" y="76236"/>
                  </a:lnTo>
                  <a:close/>
                  <a:moveTo>
                    <a:pt x="68568" y="76236"/>
                  </a:moveTo>
                  <a:lnTo>
                    <a:pt x="68568" y="77486"/>
                  </a:lnTo>
                  <a:lnTo>
                    <a:pt x="72295" y="77486"/>
                  </a:lnTo>
                  <a:lnTo>
                    <a:pt x="72295" y="76236"/>
                  </a:lnTo>
                  <a:close/>
                  <a:moveTo>
                    <a:pt x="76022" y="76236"/>
                  </a:moveTo>
                  <a:lnTo>
                    <a:pt x="76022" y="77486"/>
                  </a:lnTo>
                  <a:lnTo>
                    <a:pt x="79748" y="77486"/>
                  </a:lnTo>
                  <a:lnTo>
                    <a:pt x="79748" y="76236"/>
                  </a:lnTo>
                  <a:close/>
                  <a:moveTo>
                    <a:pt x="83475" y="76236"/>
                  </a:moveTo>
                  <a:lnTo>
                    <a:pt x="83475" y="77486"/>
                  </a:lnTo>
                  <a:lnTo>
                    <a:pt x="87190" y="77486"/>
                  </a:lnTo>
                  <a:lnTo>
                    <a:pt x="87190" y="76236"/>
                  </a:lnTo>
                  <a:close/>
                  <a:moveTo>
                    <a:pt x="91000" y="76391"/>
                  </a:moveTo>
                  <a:lnTo>
                    <a:pt x="90821" y="77617"/>
                  </a:lnTo>
                  <a:cubicBezTo>
                    <a:pt x="92000" y="77784"/>
                    <a:pt x="93143" y="78117"/>
                    <a:pt x="94214" y="78605"/>
                  </a:cubicBezTo>
                  <a:lnTo>
                    <a:pt x="94726" y="77474"/>
                  </a:lnTo>
                  <a:cubicBezTo>
                    <a:pt x="93548" y="76939"/>
                    <a:pt x="92286" y="76569"/>
                    <a:pt x="91000" y="76391"/>
                  </a:cubicBezTo>
                  <a:close/>
                  <a:moveTo>
                    <a:pt x="98013" y="79546"/>
                  </a:moveTo>
                  <a:lnTo>
                    <a:pt x="97215" y="80499"/>
                  </a:lnTo>
                  <a:cubicBezTo>
                    <a:pt x="98120" y="81261"/>
                    <a:pt x="98917" y="82153"/>
                    <a:pt x="99572" y="83130"/>
                  </a:cubicBezTo>
                  <a:lnTo>
                    <a:pt x="100608" y="82439"/>
                  </a:lnTo>
                  <a:cubicBezTo>
                    <a:pt x="99882" y="81356"/>
                    <a:pt x="99001" y="80391"/>
                    <a:pt x="98013" y="79546"/>
                  </a:cubicBezTo>
                  <a:close/>
                  <a:moveTo>
                    <a:pt x="102311" y="85928"/>
                  </a:moveTo>
                  <a:lnTo>
                    <a:pt x="101132" y="86309"/>
                  </a:lnTo>
                  <a:cubicBezTo>
                    <a:pt x="101489" y="87440"/>
                    <a:pt x="101703" y="88607"/>
                    <a:pt x="101751" y="89797"/>
                  </a:cubicBezTo>
                  <a:lnTo>
                    <a:pt x="102989" y="89750"/>
                  </a:lnTo>
                  <a:cubicBezTo>
                    <a:pt x="102942" y="88452"/>
                    <a:pt x="102716" y="87166"/>
                    <a:pt x="102311" y="85928"/>
                  </a:cubicBezTo>
                  <a:close/>
                  <a:moveTo>
                    <a:pt x="101430" y="93333"/>
                  </a:moveTo>
                  <a:cubicBezTo>
                    <a:pt x="101156" y="94488"/>
                    <a:pt x="100727" y="95596"/>
                    <a:pt x="100156" y="96631"/>
                  </a:cubicBezTo>
                  <a:lnTo>
                    <a:pt x="101239" y="97239"/>
                  </a:lnTo>
                  <a:cubicBezTo>
                    <a:pt x="101870" y="96096"/>
                    <a:pt x="102346" y="94881"/>
                    <a:pt x="102632" y="93619"/>
                  </a:cubicBezTo>
                  <a:lnTo>
                    <a:pt x="101430" y="93333"/>
                  </a:lnTo>
                  <a:close/>
                  <a:moveTo>
                    <a:pt x="98024" y="99465"/>
                  </a:moveTo>
                  <a:cubicBezTo>
                    <a:pt x="97191" y="100310"/>
                    <a:pt x="96239" y="101025"/>
                    <a:pt x="95215" y="101608"/>
                  </a:cubicBezTo>
                  <a:lnTo>
                    <a:pt x="95822" y="102692"/>
                  </a:lnTo>
                  <a:cubicBezTo>
                    <a:pt x="96953" y="102061"/>
                    <a:pt x="97989" y="101263"/>
                    <a:pt x="98906" y="100346"/>
                  </a:cubicBezTo>
                  <a:lnTo>
                    <a:pt x="98024" y="99465"/>
                  </a:lnTo>
                  <a:close/>
                  <a:moveTo>
                    <a:pt x="66009" y="103239"/>
                  </a:moveTo>
                  <a:lnTo>
                    <a:pt x="66009" y="104478"/>
                  </a:lnTo>
                  <a:lnTo>
                    <a:pt x="69735" y="104478"/>
                  </a:lnTo>
                  <a:lnTo>
                    <a:pt x="69735" y="103239"/>
                  </a:lnTo>
                  <a:close/>
                  <a:moveTo>
                    <a:pt x="73462" y="103239"/>
                  </a:moveTo>
                  <a:lnTo>
                    <a:pt x="73462" y="104478"/>
                  </a:lnTo>
                  <a:lnTo>
                    <a:pt x="77189" y="104478"/>
                  </a:lnTo>
                  <a:lnTo>
                    <a:pt x="77189" y="103239"/>
                  </a:lnTo>
                  <a:close/>
                  <a:moveTo>
                    <a:pt x="80915" y="103239"/>
                  </a:moveTo>
                  <a:lnTo>
                    <a:pt x="80915" y="104478"/>
                  </a:lnTo>
                  <a:lnTo>
                    <a:pt x="84630" y="104478"/>
                  </a:lnTo>
                  <a:lnTo>
                    <a:pt x="84630" y="103239"/>
                  </a:lnTo>
                  <a:close/>
                  <a:moveTo>
                    <a:pt x="91917" y="102894"/>
                  </a:moveTo>
                  <a:cubicBezTo>
                    <a:pt x="90952" y="103120"/>
                    <a:pt x="89952" y="103239"/>
                    <a:pt x="88952" y="103239"/>
                  </a:cubicBezTo>
                  <a:lnTo>
                    <a:pt x="88357" y="103239"/>
                  </a:lnTo>
                  <a:lnTo>
                    <a:pt x="88357" y="104478"/>
                  </a:lnTo>
                  <a:lnTo>
                    <a:pt x="88952" y="104478"/>
                  </a:lnTo>
                  <a:cubicBezTo>
                    <a:pt x="90047" y="104478"/>
                    <a:pt x="91143" y="104359"/>
                    <a:pt x="92202" y="104109"/>
                  </a:cubicBezTo>
                  <a:lnTo>
                    <a:pt x="91917" y="102894"/>
                  </a:lnTo>
                  <a:close/>
                  <a:moveTo>
                    <a:pt x="62175" y="103644"/>
                  </a:moveTo>
                  <a:cubicBezTo>
                    <a:pt x="60913" y="103954"/>
                    <a:pt x="59698" y="104442"/>
                    <a:pt x="58567" y="105097"/>
                  </a:cubicBezTo>
                  <a:lnTo>
                    <a:pt x="59186" y="106168"/>
                  </a:lnTo>
                  <a:cubicBezTo>
                    <a:pt x="60210" y="105585"/>
                    <a:pt x="61317" y="105132"/>
                    <a:pt x="62472" y="104847"/>
                  </a:cubicBezTo>
                  <a:lnTo>
                    <a:pt x="62175" y="103644"/>
                  </a:lnTo>
                  <a:close/>
                  <a:moveTo>
                    <a:pt x="55495" y="107478"/>
                  </a:moveTo>
                  <a:cubicBezTo>
                    <a:pt x="54590" y="108407"/>
                    <a:pt x="53817" y="109454"/>
                    <a:pt x="53197" y="110597"/>
                  </a:cubicBezTo>
                  <a:lnTo>
                    <a:pt x="54293" y="111193"/>
                  </a:lnTo>
                  <a:cubicBezTo>
                    <a:pt x="54852" y="110145"/>
                    <a:pt x="55555" y="109193"/>
                    <a:pt x="56388" y="108335"/>
                  </a:cubicBezTo>
                  <a:lnTo>
                    <a:pt x="55495" y="107478"/>
                  </a:lnTo>
                  <a:close/>
                  <a:moveTo>
                    <a:pt x="51840" y="114241"/>
                  </a:moveTo>
                  <a:cubicBezTo>
                    <a:pt x="51626" y="115229"/>
                    <a:pt x="51507" y="116253"/>
                    <a:pt x="51507" y="117277"/>
                  </a:cubicBezTo>
                  <a:lnTo>
                    <a:pt x="51507" y="118075"/>
                  </a:lnTo>
                  <a:lnTo>
                    <a:pt x="52745" y="118075"/>
                  </a:lnTo>
                  <a:lnTo>
                    <a:pt x="52745" y="117277"/>
                  </a:lnTo>
                  <a:cubicBezTo>
                    <a:pt x="52745" y="116348"/>
                    <a:pt x="52852" y="115408"/>
                    <a:pt x="53055" y="114503"/>
                  </a:cubicBezTo>
                  <a:lnTo>
                    <a:pt x="51840" y="114241"/>
                  </a:lnTo>
                  <a:close/>
                  <a:moveTo>
                    <a:pt x="51507" y="121801"/>
                  </a:moveTo>
                  <a:lnTo>
                    <a:pt x="51507" y="125528"/>
                  </a:lnTo>
                  <a:lnTo>
                    <a:pt x="52757" y="125528"/>
                  </a:lnTo>
                  <a:lnTo>
                    <a:pt x="52757" y="121801"/>
                  </a:lnTo>
                  <a:close/>
                  <a:moveTo>
                    <a:pt x="51507" y="129243"/>
                  </a:moveTo>
                  <a:lnTo>
                    <a:pt x="51507" y="132969"/>
                  </a:lnTo>
                  <a:lnTo>
                    <a:pt x="52757" y="132969"/>
                  </a:lnTo>
                  <a:lnTo>
                    <a:pt x="52757" y="1292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15"/>
            <p:cNvGrpSpPr/>
            <p:nvPr/>
          </p:nvGrpSpPr>
          <p:grpSpPr>
            <a:xfrm>
              <a:off x="8480725" y="1426613"/>
              <a:ext cx="567000" cy="567000"/>
              <a:chOff x="6604775" y="1679913"/>
              <a:chExt cx="567000" cy="567000"/>
            </a:xfrm>
          </p:grpSpPr>
          <p:sp>
            <p:nvSpPr>
              <p:cNvPr id="61" name="Google Shape;61;p1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15"/>
            <p:cNvGrpSpPr/>
            <p:nvPr/>
          </p:nvGrpSpPr>
          <p:grpSpPr>
            <a:xfrm>
              <a:off x="8480725" y="2984488"/>
              <a:ext cx="567000" cy="567000"/>
              <a:chOff x="6604775" y="1679913"/>
              <a:chExt cx="567000" cy="567000"/>
            </a:xfrm>
          </p:grpSpPr>
          <p:sp>
            <p:nvSpPr>
              <p:cNvPr id="64" name="Google Shape;64;p1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15"/>
            <p:cNvGrpSpPr/>
            <p:nvPr/>
          </p:nvGrpSpPr>
          <p:grpSpPr>
            <a:xfrm rot="10800000">
              <a:off x="6498875" y="859613"/>
              <a:ext cx="567000" cy="567000"/>
              <a:chOff x="6604775" y="1679913"/>
              <a:chExt cx="567000" cy="567000"/>
            </a:xfrm>
          </p:grpSpPr>
          <p:sp>
            <p:nvSpPr>
              <p:cNvPr id="67" name="Google Shape;67;p1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15"/>
            <p:cNvGrpSpPr/>
            <p:nvPr/>
          </p:nvGrpSpPr>
          <p:grpSpPr>
            <a:xfrm rot="10800000">
              <a:off x="5123900" y="2222126"/>
              <a:ext cx="567000" cy="567000"/>
              <a:chOff x="6604775" y="1679913"/>
              <a:chExt cx="567000" cy="567000"/>
            </a:xfrm>
          </p:grpSpPr>
          <p:sp>
            <p:nvSpPr>
              <p:cNvPr id="70" name="Google Shape;70;p1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8AB3A-A4C9-435E-AB3B-A6687638E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455" y="797390"/>
            <a:ext cx="3038286" cy="4051049"/>
          </a:xfrm>
          <a:prstGeom prst="roundRect">
            <a:avLst>
              <a:gd name="adj" fmla="val 4071"/>
            </a:avLst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B748421-CA4C-435D-A3A9-B4F736E57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02" y="1168159"/>
            <a:ext cx="5008810" cy="3680280"/>
          </a:xfrm>
          <a:prstGeom prst="roundRect">
            <a:avLst>
              <a:gd name="adj" fmla="val 4071"/>
            </a:avLst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B80D5A8-7912-482B-A7FB-87C9227FBDBD}"/>
              </a:ext>
            </a:extLst>
          </p:cNvPr>
          <p:cNvGrpSpPr/>
          <p:nvPr/>
        </p:nvGrpSpPr>
        <p:grpSpPr>
          <a:xfrm rot="1520660">
            <a:off x="4318351" y="230994"/>
            <a:ext cx="6292445" cy="1146774"/>
            <a:chOff x="1395103" y="1981530"/>
            <a:chExt cx="6292445" cy="1146774"/>
          </a:xfrm>
        </p:grpSpPr>
        <p:sp>
          <p:nvSpPr>
            <p:cNvPr id="10" name="Google Shape;248;p18">
              <a:extLst>
                <a:ext uri="{FF2B5EF4-FFF2-40B4-BE49-F238E27FC236}">
                  <a16:creationId xmlns:a16="http://schemas.microsoft.com/office/drawing/2014/main" id="{17837BE6-4C38-45A6-820D-540B823B6CCB}"/>
                </a:ext>
              </a:extLst>
            </p:cNvPr>
            <p:cNvSpPr/>
            <p:nvPr/>
          </p:nvSpPr>
          <p:spPr>
            <a:xfrm>
              <a:off x="1395103" y="1981530"/>
              <a:ext cx="6259782" cy="1146774"/>
            </a:xfrm>
            <a:custGeom>
              <a:avLst/>
              <a:gdLst/>
              <a:ahLst/>
              <a:cxnLst/>
              <a:rect l="l" t="t" r="r" b="b"/>
              <a:pathLst>
                <a:path w="239174" h="43816" extrusionOk="0">
                  <a:moveTo>
                    <a:pt x="21863" y="0"/>
                  </a:moveTo>
                  <a:cubicBezTo>
                    <a:pt x="20934" y="0"/>
                    <a:pt x="20019" y="61"/>
                    <a:pt x="19122" y="179"/>
                  </a:cubicBezTo>
                  <a:cubicBezTo>
                    <a:pt x="17157" y="418"/>
                    <a:pt x="15300" y="941"/>
                    <a:pt x="13609" y="1632"/>
                  </a:cubicBezTo>
                  <a:cubicBezTo>
                    <a:pt x="11919" y="2311"/>
                    <a:pt x="10406" y="3192"/>
                    <a:pt x="9073" y="4156"/>
                  </a:cubicBezTo>
                  <a:cubicBezTo>
                    <a:pt x="6394" y="6085"/>
                    <a:pt x="4489" y="8395"/>
                    <a:pt x="3156" y="10574"/>
                  </a:cubicBezTo>
                  <a:cubicBezTo>
                    <a:pt x="1846" y="12764"/>
                    <a:pt x="1096" y="14848"/>
                    <a:pt x="667" y="16551"/>
                  </a:cubicBezTo>
                  <a:cubicBezTo>
                    <a:pt x="239" y="18277"/>
                    <a:pt x="108" y="19622"/>
                    <a:pt x="48" y="20527"/>
                  </a:cubicBezTo>
                  <a:cubicBezTo>
                    <a:pt x="12" y="20980"/>
                    <a:pt x="24" y="21325"/>
                    <a:pt x="12" y="21563"/>
                  </a:cubicBezTo>
                  <a:cubicBezTo>
                    <a:pt x="0" y="21789"/>
                    <a:pt x="0" y="21908"/>
                    <a:pt x="0" y="21908"/>
                  </a:cubicBezTo>
                  <a:lnTo>
                    <a:pt x="11264" y="21908"/>
                  </a:lnTo>
                  <a:cubicBezTo>
                    <a:pt x="11264" y="21908"/>
                    <a:pt x="11264" y="21849"/>
                    <a:pt x="11264" y="21730"/>
                  </a:cubicBezTo>
                  <a:cubicBezTo>
                    <a:pt x="11276" y="21623"/>
                    <a:pt x="11264" y="21456"/>
                    <a:pt x="11288" y="21230"/>
                  </a:cubicBezTo>
                  <a:cubicBezTo>
                    <a:pt x="11311" y="20789"/>
                    <a:pt x="11383" y="20134"/>
                    <a:pt x="11585" y="19301"/>
                  </a:cubicBezTo>
                  <a:cubicBezTo>
                    <a:pt x="11788" y="18467"/>
                    <a:pt x="12157" y="17467"/>
                    <a:pt x="12788" y="16396"/>
                  </a:cubicBezTo>
                  <a:cubicBezTo>
                    <a:pt x="13443" y="15348"/>
                    <a:pt x="14371" y="14205"/>
                    <a:pt x="15681" y="13276"/>
                  </a:cubicBezTo>
                  <a:cubicBezTo>
                    <a:pt x="16979" y="12336"/>
                    <a:pt x="18622" y="11586"/>
                    <a:pt x="20551" y="11347"/>
                  </a:cubicBezTo>
                  <a:cubicBezTo>
                    <a:pt x="20987" y="11287"/>
                    <a:pt x="21439" y="11257"/>
                    <a:pt x="21900" y="11257"/>
                  </a:cubicBezTo>
                  <a:cubicBezTo>
                    <a:pt x="22444" y="11257"/>
                    <a:pt x="23002" y="11299"/>
                    <a:pt x="23563" y="11383"/>
                  </a:cubicBezTo>
                  <a:cubicBezTo>
                    <a:pt x="24075" y="11467"/>
                    <a:pt x="24587" y="11586"/>
                    <a:pt x="25099" y="11740"/>
                  </a:cubicBezTo>
                  <a:cubicBezTo>
                    <a:pt x="25611" y="11907"/>
                    <a:pt x="26123" y="12109"/>
                    <a:pt x="26623" y="12360"/>
                  </a:cubicBezTo>
                  <a:cubicBezTo>
                    <a:pt x="27623" y="12848"/>
                    <a:pt x="28575" y="13526"/>
                    <a:pt x="29421" y="14360"/>
                  </a:cubicBezTo>
                  <a:cubicBezTo>
                    <a:pt x="30254" y="15193"/>
                    <a:pt x="30980" y="16193"/>
                    <a:pt x="31528" y="17324"/>
                  </a:cubicBezTo>
                  <a:cubicBezTo>
                    <a:pt x="32064" y="18456"/>
                    <a:pt x="32409" y="19694"/>
                    <a:pt x="32516" y="21003"/>
                  </a:cubicBezTo>
                  <a:cubicBezTo>
                    <a:pt x="32528" y="21170"/>
                    <a:pt x="32552" y="21337"/>
                    <a:pt x="32552" y="21503"/>
                  </a:cubicBezTo>
                  <a:cubicBezTo>
                    <a:pt x="32552" y="21706"/>
                    <a:pt x="32564" y="21908"/>
                    <a:pt x="32564" y="22111"/>
                  </a:cubicBezTo>
                  <a:cubicBezTo>
                    <a:pt x="32576" y="22444"/>
                    <a:pt x="32576" y="22789"/>
                    <a:pt x="32600" y="23135"/>
                  </a:cubicBezTo>
                  <a:cubicBezTo>
                    <a:pt x="32624" y="23468"/>
                    <a:pt x="32647" y="23813"/>
                    <a:pt x="32671" y="24159"/>
                  </a:cubicBezTo>
                  <a:cubicBezTo>
                    <a:pt x="32814" y="25528"/>
                    <a:pt x="33088" y="26909"/>
                    <a:pt x="33505" y="28266"/>
                  </a:cubicBezTo>
                  <a:cubicBezTo>
                    <a:pt x="34326" y="30969"/>
                    <a:pt x="35695" y="33576"/>
                    <a:pt x="37565" y="35839"/>
                  </a:cubicBezTo>
                  <a:cubicBezTo>
                    <a:pt x="39422" y="38101"/>
                    <a:pt x="41791" y="40030"/>
                    <a:pt x="44494" y="41411"/>
                  </a:cubicBezTo>
                  <a:cubicBezTo>
                    <a:pt x="47209" y="42804"/>
                    <a:pt x="50281" y="43649"/>
                    <a:pt x="53412" y="43792"/>
                  </a:cubicBezTo>
                  <a:cubicBezTo>
                    <a:pt x="53745" y="43807"/>
                    <a:pt x="54080" y="43815"/>
                    <a:pt x="54415" y="43815"/>
                  </a:cubicBezTo>
                  <a:cubicBezTo>
                    <a:pt x="57218" y="43815"/>
                    <a:pt x="60078" y="43280"/>
                    <a:pt x="62758" y="42185"/>
                  </a:cubicBezTo>
                  <a:cubicBezTo>
                    <a:pt x="65771" y="40970"/>
                    <a:pt x="68509" y="39029"/>
                    <a:pt x="70735" y="36577"/>
                  </a:cubicBezTo>
                  <a:cubicBezTo>
                    <a:pt x="72950" y="34124"/>
                    <a:pt x="74653" y="31112"/>
                    <a:pt x="75557" y="27826"/>
                  </a:cubicBezTo>
                  <a:cubicBezTo>
                    <a:pt x="76022" y="26195"/>
                    <a:pt x="76296" y="24492"/>
                    <a:pt x="76355" y="22777"/>
                  </a:cubicBezTo>
                  <a:cubicBezTo>
                    <a:pt x="76367" y="22420"/>
                    <a:pt x="76379" y="22063"/>
                    <a:pt x="76379" y="21706"/>
                  </a:cubicBezTo>
                  <a:lnTo>
                    <a:pt x="76391" y="21384"/>
                  </a:lnTo>
                  <a:cubicBezTo>
                    <a:pt x="76391" y="21289"/>
                    <a:pt x="76403" y="21182"/>
                    <a:pt x="76415" y="21075"/>
                  </a:cubicBezTo>
                  <a:cubicBezTo>
                    <a:pt x="76439" y="20658"/>
                    <a:pt x="76510" y="20241"/>
                    <a:pt x="76581" y="19825"/>
                  </a:cubicBezTo>
                  <a:cubicBezTo>
                    <a:pt x="76903" y="18182"/>
                    <a:pt x="77629" y="16598"/>
                    <a:pt x="78713" y="15253"/>
                  </a:cubicBezTo>
                  <a:cubicBezTo>
                    <a:pt x="79784" y="13907"/>
                    <a:pt x="81201" y="12824"/>
                    <a:pt x="82796" y="12133"/>
                  </a:cubicBezTo>
                  <a:cubicBezTo>
                    <a:pt x="84116" y="11562"/>
                    <a:pt x="85557" y="11260"/>
                    <a:pt x="87020" y="11260"/>
                  </a:cubicBezTo>
                  <a:cubicBezTo>
                    <a:pt x="87326" y="11260"/>
                    <a:pt x="87633" y="11273"/>
                    <a:pt x="87940" y="11300"/>
                  </a:cubicBezTo>
                  <a:cubicBezTo>
                    <a:pt x="89702" y="11443"/>
                    <a:pt x="91417" y="12038"/>
                    <a:pt x="92905" y="13026"/>
                  </a:cubicBezTo>
                  <a:cubicBezTo>
                    <a:pt x="93655" y="13526"/>
                    <a:pt x="94334" y="14122"/>
                    <a:pt x="94941" y="14776"/>
                  </a:cubicBezTo>
                  <a:cubicBezTo>
                    <a:pt x="95536" y="15455"/>
                    <a:pt x="96072" y="16193"/>
                    <a:pt x="96477" y="16991"/>
                  </a:cubicBezTo>
                  <a:lnTo>
                    <a:pt x="96632" y="17289"/>
                  </a:lnTo>
                  <a:lnTo>
                    <a:pt x="96763" y="17598"/>
                  </a:lnTo>
                  <a:cubicBezTo>
                    <a:pt x="96870" y="17801"/>
                    <a:pt x="96941" y="18015"/>
                    <a:pt x="97024" y="18217"/>
                  </a:cubicBezTo>
                  <a:cubicBezTo>
                    <a:pt x="97167" y="18646"/>
                    <a:pt x="97310" y="19075"/>
                    <a:pt x="97405" y="19515"/>
                  </a:cubicBezTo>
                  <a:cubicBezTo>
                    <a:pt x="97513" y="19956"/>
                    <a:pt x="97572" y="20396"/>
                    <a:pt x="97632" y="20849"/>
                  </a:cubicBezTo>
                  <a:cubicBezTo>
                    <a:pt x="97632" y="21075"/>
                    <a:pt x="97667" y="21301"/>
                    <a:pt x="97667" y="21527"/>
                  </a:cubicBezTo>
                  <a:lnTo>
                    <a:pt x="97691" y="22539"/>
                  </a:lnTo>
                  <a:cubicBezTo>
                    <a:pt x="97786" y="26254"/>
                    <a:pt x="98882" y="29993"/>
                    <a:pt x="100811" y="33195"/>
                  </a:cubicBezTo>
                  <a:cubicBezTo>
                    <a:pt x="102751" y="36410"/>
                    <a:pt x="105514" y="39125"/>
                    <a:pt x="108788" y="40970"/>
                  </a:cubicBezTo>
                  <a:cubicBezTo>
                    <a:pt x="110419" y="41899"/>
                    <a:pt x="112181" y="42601"/>
                    <a:pt x="114003" y="43089"/>
                  </a:cubicBezTo>
                  <a:cubicBezTo>
                    <a:pt x="115836" y="43578"/>
                    <a:pt x="117718" y="43804"/>
                    <a:pt x="119587" y="43816"/>
                  </a:cubicBezTo>
                  <a:cubicBezTo>
                    <a:pt x="121456" y="43804"/>
                    <a:pt x="123349" y="43578"/>
                    <a:pt x="125171" y="43089"/>
                  </a:cubicBezTo>
                  <a:cubicBezTo>
                    <a:pt x="126992" y="42601"/>
                    <a:pt x="128755" y="41899"/>
                    <a:pt x="130386" y="40970"/>
                  </a:cubicBezTo>
                  <a:cubicBezTo>
                    <a:pt x="133672" y="39125"/>
                    <a:pt x="136422" y="36410"/>
                    <a:pt x="138363" y="33195"/>
                  </a:cubicBezTo>
                  <a:cubicBezTo>
                    <a:pt x="140292" y="29993"/>
                    <a:pt x="141387" y="26254"/>
                    <a:pt x="141482" y="22539"/>
                  </a:cubicBezTo>
                  <a:lnTo>
                    <a:pt x="141506" y="21527"/>
                  </a:lnTo>
                  <a:cubicBezTo>
                    <a:pt x="141506" y="21301"/>
                    <a:pt x="141542" y="21075"/>
                    <a:pt x="141554" y="20849"/>
                  </a:cubicBezTo>
                  <a:cubicBezTo>
                    <a:pt x="141601" y="20396"/>
                    <a:pt x="141661" y="19956"/>
                    <a:pt x="141768" y="19515"/>
                  </a:cubicBezTo>
                  <a:cubicBezTo>
                    <a:pt x="141863" y="19075"/>
                    <a:pt x="142006" y="18646"/>
                    <a:pt x="142149" y="18217"/>
                  </a:cubicBezTo>
                  <a:cubicBezTo>
                    <a:pt x="142244" y="18015"/>
                    <a:pt x="142304" y="17801"/>
                    <a:pt x="142411" y="17598"/>
                  </a:cubicBezTo>
                  <a:lnTo>
                    <a:pt x="142542" y="17289"/>
                  </a:lnTo>
                  <a:lnTo>
                    <a:pt x="142697" y="16991"/>
                  </a:lnTo>
                  <a:cubicBezTo>
                    <a:pt x="143102" y="16193"/>
                    <a:pt x="143637" y="15455"/>
                    <a:pt x="144233" y="14776"/>
                  </a:cubicBezTo>
                  <a:cubicBezTo>
                    <a:pt x="144840" y="14122"/>
                    <a:pt x="145519" y="13526"/>
                    <a:pt x="146269" y="13026"/>
                  </a:cubicBezTo>
                  <a:cubicBezTo>
                    <a:pt x="147757" y="12038"/>
                    <a:pt x="149471" y="11443"/>
                    <a:pt x="151234" y="11300"/>
                  </a:cubicBezTo>
                  <a:cubicBezTo>
                    <a:pt x="151541" y="11273"/>
                    <a:pt x="151847" y="11260"/>
                    <a:pt x="152154" y="11260"/>
                  </a:cubicBezTo>
                  <a:cubicBezTo>
                    <a:pt x="153616" y="11260"/>
                    <a:pt x="155058" y="11562"/>
                    <a:pt x="156377" y="12133"/>
                  </a:cubicBezTo>
                  <a:cubicBezTo>
                    <a:pt x="157973" y="12824"/>
                    <a:pt x="159389" y="13907"/>
                    <a:pt x="160461" y="15253"/>
                  </a:cubicBezTo>
                  <a:cubicBezTo>
                    <a:pt x="161544" y="16598"/>
                    <a:pt x="162271" y="18182"/>
                    <a:pt x="162592" y="19825"/>
                  </a:cubicBezTo>
                  <a:cubicBezTo>
                    <a:pt x="162664" y="20241"/>
                    <a:pt x="162735" y="20658"/>
                    <a:pt x="162759" y="21075"/>
                  </a:cubicBezTo>
                  <a:cubicBezTo>
                    <a:pt x="162771" y="21182"/>
                    <a:pt x="162783" y="21289"/>
                    <a:pt x="162783" y="21396"/>
                  </a:cubicBezTo>
                  <a:lnTo>
                    <a:pt x="162795" y="21706"/>
                  </a:lnTo>
                  <a:cubicBezTo>
                    <a:pt x="162795" y="22063"/>
                    <a:pt x="162806" y="22420"/>
                    <a:pt x="162818" y="22789"/>
                  </a:cubicBezTo>
                  <a:cubicBezTo>
                    <a:pt x="162878" y="24492"/>
                    <a:pt x="163152" y="26195"/>
                    <a:pt x="163616" y="27838"/>
                  </a:cubicBezTo>
                  <a:cubicBezTo>
                    <a:pt x="164521" y="31112"/>
                    <a:pt x="166224" y="34124"/>
                    <a:pt x="168438" y="36577"/>
                  </a:cubicBezTo>
                  <a:cubicBezTo>
                    <a:pt x="170665" y="39041"/>
                    <a:pt x="173403" y="40970"/>
                    <a:pt x="176415" y="42185"/>
                  </a:cubicBezTo>
                  <a:cubicBezTo>
                    <a:pt x="179095" y="43280"/>
                    <a:pt x="181955" y="43815"/>
                    <a:pt x="184759" y="43815"/>
                  </a:cubicBezTo>
                  <a:cubicBezTo>
                    <a:pt x="185094" y="43815"/>
                    <a:pt x="185428" y="43807"/>
                    <a:pt x="185762" y="43792"/>
                  </a:cubicBezTo>
                  <a:cubicBezTo>
                    <a:pt x="188893" y="43649"/>
                    <a:pt x="191965" y="42804"/>
                    <a:pt x="194680" y="41411"/>
                  </a:cubicBezTo>
                  <a:cubicBezTo>
                    <a:pt x="197382" y="40030"/>
                    <a:pt x="199752" y="38101"/>
                    <a:pt x="201609" y="35839"/>
                  </a:cubicBezTo>
                  <a:cubicBezTo>
                    <a:pt x="203478" y="33576"/>
                    <a:pt x="204847" y="30969"/>
                    <a:pt x="205669" y="28266"/>
                  </a:cubicBezTo>
                  <a:cubicBezTo>
                    <a:pt x="206086" y="26909"/>
                    <a:pt x="206360" y="25528"/>
                    <a:pt x="206502" y="24159"/>
                  </a:cubicBezTo>
                  <a:cubicBezTo>
                    <a:pt x="206526" y="23813"/>
                    <a:pt x="206550" y="23468"/>
                    <a:pt x="206574" y="23135"/>
                  </a:cubicBezTo>
                  <a:cubicBezTo>
                    <a:pt x="206598" y="22789"/>
                    <a:pt x="206598" y="22444"/>
                    <a:pt x="206610" y="22111"/>
                  </a:cubicBezTo>
                  <a:cubicBezTo>
                    <a:pt x="206610" y="21908"/>
                    <a:pt x="206621" y="21706"/>
                    <a:pt x="206621" y="21503"/>
                  </a:cubicBezTo>
                  <a:cubicBezTo>
                    <a:pt x="206621" y="21337"/>
                    <a:pt x="206645" y="21170"/>
                    <a:pt x="206657" y="21003"/>
                  </a:cubicBezTo>
                  <a:cubicBezTo>
                    <a:pt x="206764" y="19694"/>
                    <a:pt x="207110" y="18456"/>
                    <a:pt x="207645" y="17324"/>
                  </a:cubicBezTo>
                  <a:cubicBezTo>
                    <a:pt x="208193" y="16205"/>
                    <a:pt x="208919" y="15193"/>
                    <a:pt x="209753" y="14360"/>
                  </a:cubicBezTo>
                  <a:cubicBezTo>
                    <a:pt x="210598" y="13526"/>
                    <a:pt x="211551" y="12848"/>
                    <a:pt x="212551" y="12360"/>
                  </a:cubicBezTo>
                  <a:cubicBezTo>
                    <a:pt x="213051" y="12109"/>
                    <a:pt x="213563" y="11907"/>
                    <a:pt x="214075" y="11740"/>
                  </a:cubicBezTo>
                  <a:cubicBezTo>
                    <a:pt x="214587" y="11586"/>
                    <a:pt x="215099" y="11467"/>
                    <a:pt x="215611" y="11383"/>
                  </a:cubicBezTo>
                  <a:cubicBezTo>
                    <a:pt x="216185" y="11304"/>
                    <a:pt x="216755" y="11261"/>
                    <a:pt x="217311" y="11261"/>
                  </a:cubicBezTo>
                  <a:cubicBezTo>
                    <a:pt x="217759" y="11261"/>
                    <a:pt x="218198" y="11289"/>
                    <a:pt x="218623" y="11347"/>
                  </a:cubicBezTo>
                  <a:cubicBezTo>
                    <a:pt x="220552" y="11586"/>
                    <a:pt x="222207" y="12336"/>
                    <a:pt x="223493" y="13276"/>
                  </a:cubicBezTo>
                  <a:cubicBezTo>
                    <a:pt x="224802" y="14217"/>
                    <a:pt x="225743" y="15348"/>
                    <a:pt x="226386" y="16396"/>
                  </a:cubicBezTo>
                  <a:cubicBezTo>
                    <a:pt x="227017" y="17467"/>
                    <a:pt x="227386" y="18467"/>
                    <a:pt x="227588" y="19301"/>
                  </a:cubicBezTo>
                  <a:cubicBezTo>
                    <a:pt x="227791" y="20134"/>
                    <a:pt x="227862" y="20789"/>
                    <a:pt x="227886" y="21230"/>
                  </a:cubicBezTo>
                  <a:cubicBezTo>
                    <a:pt x="227910" y="21456"/>
                    <a:pt x="227898" y="21623"/>
                    <a:pt x="227910" y="21730"/>
                  </a:cubicBezTo>
                  <a:cubicBezTo>
                    <a:pt x="227910" y="21849"/>
                    <a:pt x="227910" y="21908"/>
                    <a:pt x="227910" y="21908"/>
                  </a:cubicBezTo>
                  <a:lnTo>
                    <a:pt x="239173" y="21908"/>
                  </a:lnTo>
                  <a:cubicBezTo>
                    <a:pt x="239173" y="21908"/>
                    <a:pt x="239173" y="21789"/>
                    <a:pt x="239161" y="21563"/>
                  </a:cubicBezTo>
                  <a:cubicBezTo>
                    <a:pt x="239161" y="21325"/>
                    <a:pt x="239161" y="20980"/>
                    <a:pt x="239126" y="20527"/>
                  </a:cubicBezTo>
                  <a:cubicBezTo>
                    <a:pt x="239078" y="19622"/>
                    <a:pt x="238935" y="18277"/>
                    <a:pt x="238506" y="16551"/>
                  </a:cubicBezTo>
                  <a:cubicBezTo>
                    <a:pt x="238078" y="14848"/>
                    <a:pt x="237340" y="12764"/>
                    <a:pt x="236018" y="10574"/>
                  </a:cubicBezTo>
                  <a:cubicBezTo>
                    <a:pt x="234685" y="8395"/>
                    <a:pt x="232780" y="6085"/>
                    <a:pt x="230101" y="4156"/>
                  </a:cubicBezTo>
                  <a:cubicBezTo>
                    <a:pt x="228767" y="3192"/>
                    <a:pt x="227255" y="2311"/>
                    <a:pt x="225564" y="1632"/>
                  </a:cubicBezTo>
                  <a:cubicBezTo>
                    <a:pt x="223874" y="941"/>
                    <a:pt x="222028" y="418"/>
                    <a:pt x="220052" y="179"/>
                  </a:cubicBezTo>
                  <a:cubicBezTo>
                    <a:pt x="219160" y="61"/>
                    <a:pt x="218246" y="0"/>
                    <a:pt x="217315" y="0"/>
                  </a:cubicBezTo>
                  <a:cubicBezTo>
                    <a:pt x="216196" y="0"/>
                    <a:pt x="215053" y="87"/>
                    <a:pt x="213896" y="263"/>
                  </a:cubicBezTo>
                  <a:cubicBezTo>
                    <a:pt x="212837" y="429"/>
                    <a:pt x="211765" y="668"/>
                    <a:pt x="210705" y="1001"/>
                  </a:cubicBezTo>
                  <a:cubicBezTo>
                    <a:pt x="209646" y="1334"/>
                    <a:pt x="208586" y="1763"/>
                    <a:pt x="207562" y="2263"/>
                  </a:cubicBezTo>
                  <a:cubicBezTo>
                    <a:pt x="205502" y="3275"/>
                    <a:pt x="203550" y="4656"/>
                    <a:pt x="201811" y="6371"/>
                  </a:cubicBezTo>
                  <a:cubicBezTo>
                    <a:pt x="200097" y="8097"/>
                    <a:pt x="198609" y="10145"/>
                    <a:pt x="197489" y="12467"/>
                  </a:cubicBezTo>
                  <a:cubicBezTo>
                    <a:pt x="196382" y="14788"/>
                    <a:pt x="195656" y="17384"/>
                    <a:pt x="195442" y="20075"/>
                  </a:cubicBezTo>
                  <a:cubicBezTo>
                    <a:pt x="195418" y="20408"/>
                    <a:pt x="195382" y="20753"/>
                    <a:pt x="195370" y="21087"/>
                  </a:cubicBezTo>
                  <a:cubicBezTo>
                    <a:pt x="195370" y="21396"/>
                    <a:pt x="195358" y="21694"/>
                    <a:pt x="195358" y="22004"/>
                  </a:cubicBezTo>
                  <a:cubicBezTo>
                    <a:pt x="195346" y="22170"/>
                    <a:pt x="195346" y="22337"/>
                    <a:pt x="195334" y="22504"/>
                  </a:cubicBezTo>
                  <a:cubicBezTo>
                    <a:pt x="195322" y="22670"/>
                    <a:pt x="195311" y="22837"/>
                    <a:pt x="195299" y="23016"/>
                  </a:cubicBezTo>
                  <a:cubicBezTo>
                    <a:pt x="195227" y="23682"/>
                    <a:pt x="195096" y="24349"/>
                    <a:pt x="194894" y="25004"/>
                  </a:cubicBezTo>
                  <a:cubicBezTo>
                    <a:pt x="194501" y="26302"/>
                    <a:pt x="193834" y="27564"/>
                    <a:pt x="192929" y="28671"/>
                  </a:cubicBezTo>
                  <a:cubicBezTo>
                    <a:pt x="192013" y="29778"/>
                    <a:pt x="190858" y="30719"/>
                    <a:pt x="189548" y="31386"/>
                  </a:cubicBezTo>
                  <a:cubicBezTo>
                    <a:pt x="188226" y="32064"/>
                    <a:pt x="186762" y="32469"/>
                    <a:pt x="185226" y="32541"/>
                  </a:cubicBezTo>
                  <a:cubicBezTo>
                    <a:pt x="185055" y="32548"/>
                    <a:pt x="184883" y="32552"/>
                    <a:pt x="184712" y="32552"/>
                  </a:cubicBezTo>
                  <a:cubicBezTo>
                    <a:pt x="183337" y="32552"/>
                    <a:pt x="181970" y="32296"/>
                    <a:pt x="180678" y="31767"/>
                  </a:cubicBezTo>
                  <a:cubicBezTo>
                    <a:pt x="179225" y="31183"/>
                    <a:pt x="177892" y="30231"/>
                    <a:pt x="176796" y="29040"/>
                  </a:cubicBezTo>
                  <a:cubicBezTo>
                    <a:pt x="175713" y="27826"/>
                    <a:pt x="174891" y="26373"/>
                    <a:pt x="174451" y="24790"/>
                  </a:cubicBezTo>
                  <a:cubicBezTo>
                    <a:pt x="174236" y="24004"/>
                    <a:pt x="174094" y="23182"/>
                    <a:pt x="174070" y="22337"/>
                  </a:cubicBezTo>
                  <a:lnTo>
                    <a:pt x="174046" y="21503"/>
                  </a:lnTo>
                  <a:lnTo>
                    <a:pt x="174034" y="20861"/>
                  </a:lnTo>
                  <a:cubicBezTo>
                    <a:pt x="174022" y="20646"/>
                    <a:pt x="173998" y="20432"/>
                    <a:pt x="173986" y="20218"/>
                  </a:cubicBezTo>
                  <a:cubicBezTo>
                    <a:pt x="173927" y="19360"/>
                    <a:pt x="173796" y="18503"/>
                    <a:pt x="173641" y="17646"/>
                  </a:cubicBezTo>
                  <a:cubicBezTo>
                    <a:pt x="172963" y="14241"/>
                    <a:pt x="171450" y="10966"/>
                    <a:pt x="169248" y="8216"/>
                  </a:cubicBezTo>
                  <a:cubicBezTo>
                    <a:pt x="167045" y="5466"/>
                    <a:pt x="164152" y="3227"/>
                    <a:pt x="160854" y="1799"/>
                  </a:cubicBezTo>
                  <a:cubicBezTo>
                    <a:pt x="159211" y="1084"/>
                    <a:pt x="157461" y="584"/>
                    <a:pt x="155687" y="287"/>
                  </a:cubicBezTo>
                  <a:cubicBezTo>
                    <a:pt x="154533" y="94"/>
                    <a:pt x="153370" y="1"/>
                    <a:pt x="152203" y="1"/>
                  </a:cubicBezTo>
                  <a:cubicBezTo>
                    <a:pt x="151563" y="1"/>
                    <a:pt x="150922" y="29"/>
                    <a:pt x="150281" y="84"/>
                  </a:cubicBezTo>
                  <a:cubicBezTo>
                    <a:pt x="146674" y="370"/>
                    <a:pt x="143090" y="1620"/>
                    <a:pt x="140042" y="3644"/>
                  </a:cubicBezTo>
                  <a:cubicBezTo>
                    <a:pt x="138506" y="4668"/>
                    <a:pt x="137113" y="5883"/>
                    <a:pt x="135875" y="7240"/>
                  </a:cubicBezTo>
                  <a:cubicBezTo>
                    <a:pt x="134648" y="8621"/>
                    <a:pt x="133565" y="10133"/>
                    <a:pt x="132719" y="11788"/>
                  </a:cubicBezTo>
                  <a:lnTo>
                    <a:pt x="132398" y="12407"/>
                  </a:lnTo>
                  <a:lnTo>
                    <a:pt x="132112" y="13038"/>
                  </a:lnTo>
                  <a:cubicBezTo>
                    <a:pt x="131922" y="13455"/>
                    <a:pt x="131755" y="13895"/>
                    <a:pt x="131588" y="14324"/>
                  </a:cubicBezTo>
                  <a:cubicBezTo>
                    <a:pt x="131279" y="15205"/>
                    <a:pt x="130993" y="16086"/>
                    <a:pt x="130791" y="17003"/>
                  </a:cubicBezTo>
                  <a:cubicBezTo>
                    <a:pt x="130576" y="17908"/>
                    <a:pt x="130445" y="18837"/>
                    <a:pt x="130338" y="19753"/>
                  </a:cubicBezTo>
                  <a:cubicBezTo>
                    <a:pt x="130314" y="20218"/>
                    <a:pt x="130255" y="20682"/>
                    <a:pt x="130255" y="21146"/>
                  </a:cubicBezTo>
                  <a:lnTo>
                    <a:pt x="130231" y="22218"/>
                  </a:lnTo>
                  <a:cubicBezTo>
                    <a:pt x="130183" y="24040"/>
                    <a:pt x="129659" y="25825"/>
                    <a:pt x="128719" y="27385"/>
                  </a:cubicBezTo>
                  <a:cubicBezTo>
                    <a:pt x="127778" y="28945"/>
                    <a:pt x="126421" y="30278"/>
                    <a:pt x="124826" y="31171"/>
                  </a:cubicBezTo>
                  <a:cubicBezTo>
                    <a:pt x="124040" y="31636"/>
                    <a:pt x="123182" y="31969"/>
                    <a:pt x="122301" y="32207"/>
                  </a:cubicBezTo>
                  <a:cubicBezTo>
                    <a:pt x="121420" y="32433"/>
                    <a:pt x="120515" y="32552"/>
                    <a:pt x="119587" y="32552"/>
                  </a:cubicBezTo>
                  <a:cubicBezTo>
                    <a:pt x="118658" y="32552"/>
                    <a:pt x="117753" y="32433"/>
                    <a:pt x="116872" y="32207"/>
                  </a:cubicBezTo>
                  <a:cubicBezTo>
                    <a:pt x="115991" y="31969"/>
                    <a:pt x="115134" y="31636"/>
                    <a:pt x="114348" y="31171"/>
                  </a:cubicBezTo>
                  <a:cubicBezTo>
                    <a:pt x="112753" y="30278"/>
                    <a:pt x="111407" y="28945"/>
                    <a:pt x="110455" y="27385"/>
                  </a:cubicBezTo>
                  <a:cubicBezTo>
                    <a:pt x="109526" y="25825"/>
                    <a:pt x="108990" y="24051"/>
                    <a:pt x="108943" y="22218"/>
                  </a:cubicBezTo>
                  <a:lnTo>
                    <a:pt x="108919" y="21146"/>
                  </a:lnTo>
                  <a:cubicBezTo>
                    <a:pt x="108919" y="20682"/>
                    <a:pt x="108859" y="20218"/>
                    <a:pt x="108835" y="19753"/>
                  </a:cubicBezTo>
                  <a:cubicBezTo>
                    <a:pt x="108728" y="18837"/>
                    <a:pt x="108597" y="17908"/>
                    <a:pt x="108383" y="17003"/>
                  </a:cubicBezTo>
                  <a:cubicBezTo>
                    <a:pt x="108181" y="16098"/>
                    <a:pt x="107895" y="15205"/>
                    <a:pt x="107585" y="14324"/>
                  </a:cubicBezTo>
                  <a:cubicBezTo>
                    <a:pt x="107419" y="13895"/>
                    <a:pt x="107264" y="13455"/>
                    <a:pt x="107061" y="13038"/>
                  </a:cubicBezTo>
                  <a:lnTo>
                    <a:pt x="106776" y="12407"/>
                  </a:lnTo>
                  <a:lnTo>
                    <a:pt x="106454" y="11788"/>
                  </a:lnTo>
                  <a:cubicBezTo>
                    <a:pt x="105609" y="10133"/>
                    <a:pt x="104525" y="8621"/>
                    <a:pt x="103299" y="7240"/>
                  </a:cubicBezTo>
                  <a:cubicBezTo>
                    <a:pt x="102061" y="5883"/>
                    <a:pt x="100668" y="4668"/>
                    <a:pt x="99144" y="3644"/>
                  </a:cubicBezTo>
                  <a:cubicBezTo>
                    <a:pt x="96084" y="1620"/>
                    <a:pt x="92512" y="370"/>
                    <a:pt x="88892" y="84"/>
                  </a:cubicBezTo>
                  <a:cubicBezTo>
                    <a:pt x="88252" y="29"/>
                    <a:pt x="87611" y="1"/>
                    <a:pt x="86971" y="1"/>
                  </a:cubicBezTo>
                  <a:cubicBezTo>
                    <a:pt x="85804" y="1"/>
                    <a:pt x="84640" y="94"/>
                    <a:pt x="83487" y="287"/>
                  </a:cubicBezTo>
                  <a:cubicBezTo>
                    <a:pt x="81713" y="584"/>
                    <a:pt x="79963" y="1084"/>
                    <a:pt x="78320" y="1799"/>
                  </a:cubicBezTo>
                  <a:cubicBezTo>
                    <a:pt x="75022" y="3227"/>
                    <a:pt x="72128" y="5466"/>
                    <a:pt x="69926" y="8216"/>
                  </a:cubicBezTo>
                  <a:cubicBezTo>
                    <a:pt x="67723" y="10966"/>
                    <a:pt x="66211" y="14241"/>
                    <a:pt x="65532" y="17646"/>
                  </a:cubicBezTo>
                  <a:cubicBezTo>
                    <a:pt x="65378" y="18503"/>
                    <a:pt x="65247" y="19360"/>
                    <a:pt x="65187" y="20218"/>
                  </a:cubicBezTo>
                  <a:cubicBezTo>
                    <a:pt x="65175" y="20432"/>
                    <a:pt x="65151" y="20646"/>
                    <a:pt x="65151" y="20861"/>
                  </a:cubicBezTo>
                  <a:lnTo>
                    <a:pt x="65128" y="21503"/>
                  </a:lnTo>
                  <a:lnTo>
                    <a:pt x="65104" y="22337"/>
                  </a:lnTo>
                  <a:cubicBezTo>
                    <a:pt x="65080" y="23182"/>
                    <a:pt x="64949" y="24004"/>
                    <a:pt x="64723" y="24790"/>
                  </a:cubicBezTo>
                  <a:cubicBezTo>
                    <a:pt x="64282" y="26373"/>
                    <a:pt x="63461" y="27826"/>
                    <a:pt x="62377" y="29040"/>
                  </a:cubicBezTo>
                  <a:cubicBezTo>
                    <a:pt x="61294" y="30231"/>
                    <a:pt x="59948" y="31183"/>
                    <a:pt x="58496" y="31767"/>
                  </a:cubicBezTo>
                  <a:cubicBezTo>
                    <a:pt x="57204" y="32296"/>
                    <a:pt x="55837" y="32552"/>
                    <a:pt x="54461" y="32552"/>
                  </a:cubicBezTo>
                  <a:cubicBezTo>
                    <a:pt x="54290" y="32552"/>
                    <a:pt x="54119" y="32548"/>
                    <a:pt x="53948" y="32541"/>
                  </a:cubicBezTo>
                  <a:cubicBezTo>
                    <a:pt x="52412" y="32469"/>
                    <a:pt x="50947" y="32064"/>
                    <a:pt x="49626" y="31386"/>
                  </a:cubicBezTo>
                  <a:cubicBezTo>
                    <a:pt x="48316" y="30719"/>
                    <a:pt x="47161" y="29778"/>
                    <a:pt x="46244" y="28671"/>
                  </a:cubicBezTo>
                  <a:cubicBezTo>
                    <a:pt x="45339" y="27564"/>
                    <a:pt x="44673" y="26302"/>
                    <a:pt x="44280" y="25004"/>
                  </a:cubicBezTo>
                  <a:cubicBezTo>
                    <a:pt x="44077" y="24349"/>
                    <a:pt x="43946" y="23682"/>
                    <a:pt x="43875" y="23016"/>
                  </a:cubicBezTo>
                  <a:cubicBezTo>
                    <a:pt x="43863" y="22837"/>
                    <a:pt x="43851" y="22670"/>
                    <a:pt x="43839" y="22504"/>
                  </a:cubicBezTo>
                  <a:cubicBezTo>
                    <a:pt x="43827" y="22337"/>
                    <a:pt x="43827" y="22170"/>
                    <a:pt x="43827" y="22004"/>
                  </a:cubicBezTo>
                  <a:cubicBezTo>
                    <a:pt x="43815" y="21694"/>
                    <a:pt x="43804" y="21396"/>
                    <a:pt x="43804" y="21087"/>
                  </a:cubicBezTo>
                  <a:cubicBezTo>
                    <a:pt x="43792" y="20753"/>
                    <a:pt x="43768" y="20420"/>
                    <a:pt x="43744" y="20075"/>
                  </a:cubicBezTo>
                  <a:cubicBezTo>
                    <a:pt x="43518" y="17384"/>
                    <a:pt x="42803" y="14788"/>
                    <a:pt x="41684" y="12467"/>
                  </a:cubicBezTo>
                  <a:cubicBezTo>
                    <a:pt x="40565" y="10145"/>
                    <a:pt x="39077" y="8097"/>
                    <a:pt x="37362" y="6371"/>
                  </a:cubicBezTo>
                  <a:cubicBezTo>
                    <a:pt x="35624" y="4656"/>
                    <a:pt x="33671" y="3275"/>
                    <a:pt x="31612" y="2263"/>
                  </a:cubicBezTo>
                  <a:cubicBezTo>
                    <a:pt x="30588" y="1763"/>
                    <a:pt x="29528" y="1334"/>
                    <a:pt x="28468" y="1001"/>
                  </a:cubicBezTo>
                  <a:cubicBezTo>
                    <a:pt x="27409" y="668"/>
                    <a:pt x="26337" y="429"/>
                    <a:pt x="25277" y="263"/>
                  </a:cubicBezTo>
                  <a:cubicBezTo>
                    <a:pt x="24120" y="87"/>
                    <a:pt x="22981" y="0"/>
                    <a:pt x="21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52;p18">
              <a:extLst>
                <a:ext uri="{FF2B5EF4-FFF2-40B4-BE49-F238E27FC236}">
                  <a16:creationId xmlns:a16="http://schemas.microsoft.com/office/drawing/2014/main" id="{7BE4D255-4AC9-4B7E-8416-BCF21F3AA750}"/>
                </a:ext>
              </a:extLst>
            </p:cNvPr>
            <p:cNvSpPr/>
            <p:nvPr/>
          </p:nvSpPr>
          <p:spPr>
            <a:xfrm>
              <a:off x="1607912" y="2147140"/>
              <a:ext cx="5956259" cy="864452"/>
            </a:xfrm>
            <a:custGeom>
              <a:avLst/>
              <a:gdLst/>
              <a:ahLst/>
              <a:cxnLst/>
              <a:rect l="l" t="t" r="r" b="b"/>
              <a:pathLst>
                <a:path w="227577" h="33029" extrusionOk="0">
                  <a:moveTo>
                    <a:pt x="81023" y="0"/>
                  </a:moveTo>
                  <a:lnTo>
                    <a:pt x="81035" y="477"/>
                  </a:lnTo>
                  <a:lnTo>
                    <a:pt x="81237" y="477"/>
                  </a:lnTo>
                  <a:cubicBezTo>
                    <a:pt x="81952" y="477"/>
                    <a:pt x="82678" y="524"/>
                    <a:pt x="83380" y="608"/>
                  </a:cubicBezTo>
                  <a:lnTo>
                    <a:pt x="83440" y="143"/>
                  </a:lnTo>
                  <a:cubicBezTo>
                    <a:pt x="82714" y="48"/>
                    <a:pt x="81975" y="0"/>
                    <a:pt x="81237" y="0"/>
                  </a:cubicBezTo>
                  <a:close/>
                  <a:moveTo>
                    <a:pt x="146364" y="0"/>
                  </a:moveTo>
                  <a:cubicBezTo>
                    <a:pt x="145579" y="0"/>
                    <a:pt x="144805" y="48"/>
                    <a:pt x="144031" y="155"/>
                  </a:cubicBezTo>
                  <a:lnTo>
                    <a:pt x="144102" y="631"/>
                  </a:lnTo>
                  <a:cubicBezTo>
                    <a:pt x="144840" y="524"/>
                    <a:pt x="145602" y="477"/>
                    <a:pt x="146364" y="477"/>
                  </a:cubicBezTo>
                  <a:lnTo>
                    <a:pt x="146448" y="477"/>
                  </a:lnTo>
                  <a:lnTo>
                    <a:pt x="146448" y="0"/>
                  </a:lnTo>
                  <a:close/>
                  <a:moveTo>
                    <a:pt x="211873" y="0"/>
                  </a:moveTo>
                  <a:lnTo>
                    <a:pt x="211861" y="477"/>
                  </a:lnTo>
                  <a:cubicBezTo>
                    <a:pt x="212646" y="489"/>
                    <a:pt x="213432" y="572"/>
                    <a:pt x="214206" y="703"/>
                  </a:cubicBezTo>
                  <a:lnTo>
                    <a:pt x="214278" y="227"/>
                  </a:lnTo>
                  <a:cubicBezTo>
                    <a:pt x="213492" y="96"/>
                    <a:pt x="212682" y="24"/>
                    <a:pt x="211873" y="0"/>
                  </a:cubicBezTo>
                  <a:close/>
                  <a:moveTo>
                    <a:pt x="15598" y="0"/>
                  </a:moveTo>
                  <a:cubicBezTo>
                    <a:pt x="14788" y="24"/>
                    <a:pt x="13979" y="108"/>
                    <a:pt x="13193" y="250"/>
                  </a:cubicBezTo>
                  <a:lnTo>
                    <a:pt x="13276" y="727"/>
                  </a:lnTo>
                  <a:cubicBezTo>
                    <a:pt x="14038" y="584"/>
                    <a:pt x="14824" y="500"/>
                    <a:pt x="15610" y="477"/>
                  </a:cubicBezTo>
                  <a:lnTo>
                    <a:pt x="15598" y="0"/>
                  </a:lnTo>
                  <a:close/>
                  <a:moveTo>
                    <a:pt x="18015" y="108"/>
                  </a:moveTo>
                  <a:lnTo>
                    <a:pt x="17955" y="572"/>
                  </a:lnTo>
                  <a:cubicBezTo>
                    <a:pt x="18741" y="667"/>
                    <a:pt x="19515" y="810"/>
                    <a:pt x="20265" y="1012"/>
                  </a:cubicBezTo>
                  <a:lnTo>
                    <a:pt x="20396" y="548"/>
                  </a:lnTo>
                  <a:cubicBezTo>
                    <a:pt x="19610" y="346"/>
                    <a:pt x="18813" y="191"/>
                    <a:pt x="18015" y="108"/>
                  </a:cubicBezTo>
                  <a:close/>
                  <a:moveTo>
                    <a:pt x="209456" y="119"/>
                  </a:moveTo>
                  <a:cubicBezTo>
                    <a:pt x="208658" y="215"/>
                    <a:pt x="207860" y="369"/>
                    <a:pt x="207086" y="584"/>
                  </a:cubicBezTo>
                  <a:lnTo>
                    <a:pt x="207217" y="1048"/>
                  </a:lnTo>
                  <a:cubicBezTo>
                    <a:pt x="207967" y="834"/>
                    <a:pt x="208741" y="679"/>
                    <a:pt x="209515" y="596"/>
                  </a:cubicBezTo>
                  <a:lnTo>
                    <a:pt x="209456" y="119"/>
                  </a:lnTo>
                  <a:close/>
                  <a:moveTo>
                    <a:pt x="148865" y="179"/>
                  </a:moveTo>
                  <a:lnTo>
                    <a:pt x="148793" y="655"/>
                  </a:lnTo>
                  <a:cubicBezTo>
                    <a:pt x="149567" y="774"/>
                    <a:pt x="150329" y="953"/>
                    <a:pt x="151079" y="1179"/>
                  </a:cubicBezTo>
                  <a:lnTo>
                    <a:pt x="151222" y="727"/>
                  </a:lnTo>
                  <a:cubicBezTo>
                    <a:pt x="150448" y="489"/>
                    <a:pt x="149651" y="298"/>
                    <a:pt x="148865" y="179"/>
                  </a:cubicBezTo>
                  <a:close/>
                  <a:moveTo>
                    <a:pt x="78618" y="203"/>
                  </a:moveTo>
                  <a:cubicBezTo>
                    <a:pt x="77820" y="334"/>
                    <a:pt x="77022" y="512"/>
                    <a:pt x="76260" y="762"/>
                  </a:cubicBezTo>
                  <a:lnTo>
                    <a:pt x="76403" y="1215"/>
                  </a:lnTo>
                  <a:cubicBezTo>
                    <a:pt x="77153" y="977"/>
                    <a:pt x="77915" y="798"/>
                    <a:pt x="78689" y="679"/>
                  </a:cubicBezTo>
                  <a:lnTo>
                    <a:pt x="78618" y="203"/>
                  </a:lnTo>
                  <a:close/>
                  <a:moveTo>
                    <a:pt x="85809" y="631"/>
                  </a:moveTo>
                  <a:lnTo>
                    <a:pt x="85678" y="1096"/>
                  </a:lnTo>
                  <a:cubicBezTo>
                    <a:pt x="86428" y="1310"/>
                    <a:pt x="87167" y="1584"/>
                    <a:pt x="87881" y="1905"/>
                  </a:cubicBezTo>
                  <a:lnTo>
                    <a:pt x="88071" y="1477"/>
                  </a:lnTo>
                  <a:cubicBezTo>
                    <a:pt x="87345" y="1143"/>
                    <a:pt x="86583" y="858"/>
                    <a:pt x="85809" y="631"/>
                  </a:cubicBezTo>
                  <a:close/>
                  <a:moveTo>
                    <a:pt x="141673" y="667"/>
                  </a:moveTo>
                  <a:cubicBezTo>
                    <a:pt x="140899" y="893"/>
                    <a:pt x="140137" y="1179"/>
                    <a:pt x="139411" y="1524"/>
                  </a:cubicBezTo>
                  <a:lnTo>
                    <a:pt x="139614" y="1953"/>
                  </a:lnTo>
                  <a:cubicBezTo>
                    <a:pt x="140316" y="1632"/>
                    <a:pt x="141054" y="1346"/>
                    <a:pt x="141804" y="1131"/>
                  </a:cubicBezTo>
                  <a:lnTo>
                    <a:pt x="141673" y="667"/>
                  </a:lnTo>
                  <a:close/>
                  <a:moveTo>
                    <a:pt x="216635" y="810"/>
                  </a:moveTo>
                  <a:lnTo>
                    <a:pt x="216480" y="1262"/>
                  </a:lnTo>
                  <a:cubicBezTo>
                    <a:pt x="217218" y="1512"/>
                    <a:pt x="217957" y="1810"/>
                    <a:pt x="218659" y="2167"/>
                  </a:cubicBezTo>
                  <a:lnTo>
                    <a:pt x="218873" y="1739"/>
                  </a:lnTo>
                  <a:cubicBezTo>
                    <a:pt x="218147" y="1370"/>
                    <a:pt x="217397" y="1060"/>
                    <a:pt x="216635" y="810"/>
                  </a:cubicBezTo>
                  <a:close/>
                  <a:moveTo>
                    <a:pt x="10847" y="858"/>
                  </a:moveTo>
                  <a:cubicBezTo>
                    <a:pt x="10085" y="1108"/>
                    <a:pt x="9335" y="1429"/>
                    <a:pt x="8621" y="1798"/>
                  </a:cubicBezTo>
                  <a:lnTo>
                    <a:pt x="8835" y="2215"/>
                  </a:lnTo>
                  <a:cubicBezTo>
                    <a:pt x="9538" y="1858"/>
                    <a:pt x="10264" y="1560"/>
                    <a:pt x="11002" y="1310"/>
                  </a:cubicBezTo>
                  <a:lnTo>
                    <a:pt x="10847" y="858"/>
                  </a:lnTo>
                  <a:close/>
                  <a:moveTo>
                    <a:pt x="22682" y="1346"/>
                  </a:moveTo>
                  <a:lnTo>
                    <a:pt x="22492" y="1786"/>
                  </a:lnTo>
                  <a:cubicBezTo>
                    <a:pt x="23206" y="2096"/>
                    <a:pt x="23909" y="2465"/>
                    <a:pt x="24575" y="2870"/>
                  </a:cubicBezTo>
                  <a:lnTo>
                    <a:pt x="24825" y="2465"/>
                  </a:lnTo>
                  <a:cubicBezTo>
                    <a:pt x="24135" y="2048"/>
                    <a:pt x="23420" y="1667"/>
                    <a:pt x="22682" y="1346"/>
                  </a:cubicBezTo>
                  <a:close/>
                  <a:moveTo>
                    <a:pt x="204812" y="1393"/>
                  </a:moveTo>
                  <a:cubicBezTo>
                    <a:pt x="204074" y="1727"/>
                    <a:pt x="203360" y="2108"/>
                    <a:pt x="202669" y="2536"/>
                  </a:cubicBezTo>
                  <a:lnTo>
                    <a:pt x="202931" y="2941"/>
                  </a:lnTo>
                  <a:cubicBezTo>
                    <a:pt x="203586" y="2524"/>
                    <a:pt x="204288" y="2143"/>
                    <a:pt x="205003" y="1834"/>
                  </a:cubicBezTo>
                  <a:lnTo>
                    <a:pt x="204812" y="1393"/>
                  </a:lnTo>
                  <a:close/>
                  <a:moveTo>
                    <a:pt x="153472" y="1596"/>
                  </a:moveTo>
                  <a:lnTo>
                    <a:pt x="153270" y="2036"/>
                  </a:lnTo>
                  <a:cubicBezTo>
                    <a:pt x="153972" y="2370"/>
                    <a:pt x="154663" y="2763"/>
                    <a:pt x="155306" y="3191"/>
                  </a:cubicBezTo>
                  <a:lnTo>
                    <a:pt x="155580" y="2798"/>
                  </a:lnTo>
                  <a:cubicBezTo>
                    <a:pt x="154901" y="2346"/>
                    <a:pt x="154199" y="1953"/>
                    <a:pt x="153472" y="1596"/>
                  </a:cubicBezTo>
                  <a:close/>
                  <a:moveTo>
                    <a:pt x="74010" y="1655"/>
                  </a:moveTo>
                  <a:cubicBezTo>
                    <a:pt x="73296" y="2013"/>
                    <a:pt x="72593" y="2417"/>
                    <a:pt x="71927" y="2870"/>
                  </a:cubicBezTo>
                  <a:lnTo>
                    <a:pt x="72188" y="3263"/>
                  </a:lnTo>
                  <a:cubicBezTo>
                    <a:pt x="72843" y="2822"/>
                    <a:pt x="73522" y="2429"/>
                    <a:pt x="74224" y="2084"/>
                  </a:cubicBezTo>
                  <a:lnTo>
                    <a:pt x="74010" y="1655"/>
                  </a:lnTo>
                  <a:close/>
                  <a:moveTo>
                    <a:pt x="90203" y="2632"/>
                  </a:moveTo>
                  <a:lnTo>
                    <a:pt x="89941" y="3036"/>
                  </a:lnTo>
                  <a:cubicBezTo>
                    <a:pt x="90596" y="3453"/>
                    <a:pt x="91227" y="3929"/>
                    <a:pt x="91810" y="4453"/>
                  </a:cubicBezTo>
                  <a:lnTo>
                    <a:pt x="92131" y="4096"/>
                  </a:lnTo>
                  <a:cubicBezTo>
                    <a:pt x="91524" y="3560"/>
                    <a:pt x="90869" y="3072"/>
                    <a:pt x="90203" y="2632"/>
                  </a:cubicBezTo>
                  <a:close/>
                  <a:moveTo>
                    <a:pt x="137292" y="2703"/>
                  </a:moveTo>
                  <a:cubicBezTo>
                    <a:pt x="136625" y="3144"/>
                    <a:pt x="135982" y="3632"/>
                    <a:pt x="135375" y="4168"/>
                  </a:cubicBezTo>
                  <a:lnTo>
                    <a:pt x="135696" y="4525"/>
                  </a:lnTo>
                  <a:cubicBezTo>
                    <a:pt x="136280" y="4013"/>
                    <a:pt x="136911" y="3525"/>
                    <a:pt x="137554" y="3096"/>
                  </a:cubicBezTo>
                  <a:lnTo>
                    <a:pt x="137292" y="2703"/>
                  </a:lnTo>
                  <a:close/>
                  <a:moveTo>
                    <a:pt x="220945" y="2977"/>
                  </a:moveTo>
                  <a:lnTo>
                    <a:pt x="220671" y="3370"/>
                  </a:lnTo>
                  <a:cubicBezTo>
                    <a:pt x="221314" y="3810"/>
                    <a:pt x="221921" y="4310"/>
                    <a:pt x="222493" y="4846"/>
                  </a:cubicBezTo>
                  <a:lnTo>
                    <a:pt x="222826" y="4501"/>
                  </a:lnTo>
                  <a:cubicBezTo>
                    <a:pt x="222231" y="3953"/>
                    <a:pt x="221600" y="3441"/>
                    <a:pt x="220945" y="2977"/>
                  </a:cubicBezTo>
                  <a:close/>
                  <a:moveTo>
                    <a:pt x="6549" y="3048"/>
                  </a:moveTo>
                  <a:cubicBezTo>
                    <a:pt x="5894" y="3513"/>
                    <a:pt x="5275" y="4037"/>
                    <a:pt x="4692" y="4596"/>
                  </a:cubicBezTo>
                  <a:lnTo>
                    <a:pt x="5025" y="4941"/>
                  </a:lnTo>
                  <a:cubicBezTo>
                    <a:pt x="5585" y="4394"/>
                    <a:pt x="6192" y="3894"/>
                    <a:pt x="6835" y="3441"/>
                  </a:cubicBezTo>
                  <a:lnTo>
                    <a:pt x="6549" y="3048"/>
                  </a:lnTo>
                  <a:close/>
                  <a:moveTo>
                    <a:pt x="26778" y="3894"/>
                  </a:moveTo>
                  <a:lnTo>
                    <a:pt x="26468" y="4251"/>
                  </a:lnTo>
                  <a:cubicBezTo>
                    <a:pt x="27064" y="4763"/>
                    <a:pt x="27635" y="5311"/>
                    <a:pt x="28147" y="5894"/>
                  </a:cubicBezTo>
                  <a:lnTo>
                    <a:pt x="28504" y="5584"/>
                  </a:lnTo>
                  <a:cubicBezTo>
                    <a:pt x="27969" y="4977"/>
                    <a:pt x="27397" y="4406"/>
                    <a:pt x="26778" y="3894"/>
                  </a:cubicBezTo>
                  <a:close/>
                  <a:moveTo>
                    <a:pt x="200728" y="3965"/>
                  </a:moveTo>
                  <a:cubicBezTo>
                    <a:pt x="200121" y="4489"/>
                    <a:pt x="199538" y="5072"/>
                    <a:pt x="199014" y="5680"/>
                  </a:cubicBezTo>
                  <a:lnTo>
                    <a:pt x="199371" y="5989"/>
                  </a:lnTo>
                  <a:cubicBezTo>
                    <a:pt x="199883" y="5394"/>
                    <a:pt x="200443" y="4846"/>
                    <a:pt x="201038" y="4334"/>
                  </a:cubicBezTo>
                  <a:lnTo>
                    <a:pt x="200728" y="3965"/>
                  </a:lnTo>
                  <a:close/>
                  <a:moveTo>
                    <a:pt x="157473" y="4299"/>
                  </a:moveTo>
                  <a:lnTo>
                    <a:pt x="157151" y="4644"/>
                  </a:lnTo>
                  <a:cubicBezTo>
                    <a:pt x="157735" y="5180"/>
                    <a:pt x="158283" y="5751"/>
                    <a:pt x="158771" y="6346"/>
                  </a:cubicBezTo>
                  <a:lnTo>
                    <a:pt x="159140" y="6049"/>
                  </a:lnTo>
                  <a:cubicBezTo>
                    <a:pt x="158628" y="5430"/>
                    <a:pt x="158068" y="4834"/>
                    <a:pt x="157473" y="4299"/>
                  </a:cubicBezTo>
                  <a:close/>
                  <a:moveTo>
                    <a:pt x="70033" y="4382"/>
                  </a:moveTo>
                  <a:cubicBezTo>
                    <a:pt x="69438" y="4930"/>
                    <a:pt x="68890" y="5525"/>
                    <a:pt x="68378" y="6144"/>
                  </a:cubicBezTo>
                  <a:lnTo>
                    <a:pt x="68748" y="6442"/>
                  </a:lnTo>
                  <a:cubicBezTo>
                    <a:pt x="69248" y="5834"/>
                    <a:pt x="69783" y="5263"/>
                    <a:pt x="70355" y="4727"/>
                  </a:cubicBezTo>
                  <a:lnTo>
                    <a:pt x="70033" y="4382"/>
                  </a:lnTo>
                  <a:close/>
                  <a:moveTo>
                    <a:pt x="93822" y="5811"/>
                  </a:moveTo>
                  <a:lnTo>
                    <a:pt x="93465" y="6120"/>
                  </a:lnTo>
                  <a:cubicBezTo>
                    <a:pt x="93977" y="6715"/>
                    <a:pt x="94441" y="7358"/>
                    <a:pt x="94846" y="8013"/>
                  </a:cubicBezTo>
                  <a:lnTo>
                    <a:pt x="95251" y="7763"/>
                  </a:lnTo>
                  <a:cubicBezTo>
                    <a:pt x="94834" y="7085"/>
                    <a:pt x="94346" y="6430"/>
                    <a:pt x="93822" y="5811"/>
                  </a:cubicBezTo>
                  <a:close/>
                  <a:moveTo>
                    <a:pt x="133696" y="5906"/>
                  </a:moveTo>
                  <a:cubicBezTo>
                    <a:pt x="133172" y="6525"/>
                    <a:pt x="132696" y="7192"/>
                    <a:pt x="132279" y="7870"/>
                  </a:cubicBezTo>
                  <a:lnTo>
                    <a:pt x="132684" y="8120"/>
                  </a:lnTo>
                  <a:cubicBezTo>
                    <a:pt x="133101" y="7454"/>
                    <a:pt x="133553" y="6811"/>
                    <a:pt x="134065" y="6215"/>
                  </a:cubicBezTo>
                  <a:lnTo>
                    <a:pt x="133696" y="5906"/>
                  </a:lnTo>
                  <a:close/>
                  <a:moveTo>
                    <a:pt x="224457" y="6287"/>
                  </a:moveTo>
                  <a:lnTo>
                    <a:pt x="224076" y="6585"/>
                  </a:lnTo>
                  <a:cubicBezTo>
                    <a:pt x="224565" y="7204"/>
                    <a:pt x="225005" y="7858"/>
                    <a:pt x="225398" y="8525"/>
                  </a:cubicBezTo>
                  <a:lnTo>
                    <a:pt x="225803" y="8287"/>
                  </a:lnTo>
                  <a:cubicBezTo>
                    <a:pt x="225410" y="7597"/>
                    <a:pt x="224946" y="6918"/>
                    <a:pt x="224457" y="6287"/>
                  </a:cubicBezTo>
                  <a:close/>
                  <a:moveTo>
                    <a:pt x="3073" y="6394"/>
                  </a:moveTo>
                  <a:cubicBezTo>
                    <a:pt x="2573" y="7025"/>
                    <a:pt x="2132" y="7704"/>
                    <a:pt x="1727" y="8406"/>
                  </a:cubicBezTo>
                  <a:lnTo>
                    <a:pt x="2144" y="8632"/>
                  </a:lnTo>
                  <a:cubicBezTo>
                    <a:pt x="2525" y="7954"/>
                    <a:pt x="2966" y="7299"/>
                    <a:pt x="3442" y="6680"/>
                  </a:cubicBezTo>
                  <a:lnTo>
                    <a:pt x="3073" y="6394"/>
                  </a:lnTo>
                  <a:close/>
                  <a:moveTo>
                    <a:pt x="29969" y="7501"/>
                  </a:moveTo>
                  <a:lnTo>
                    <a:pt x="29576" y="7763"/>
                  </a:lnTo>
                  <a:cubicBezTo>
                    <a:pt x="30005" y="8418"/>
                    <a:pt x="30386" y="9109"/>
                    <a:pt x="30707" y="9823"/>
                  </a:cubicBezTo>
                  <a:lnTo>
                    <a:pt x="31136" y="9621"/>
                  </a:lnTo>
                  <a:cubicBezTo>
                    <a:pt x="30802" y="8894"/>
                    <a:pt x="30409" y="8180"/>
                    <a:pt x="29969" y="7501"/>
                  </a:cubicBezTo>
                  <a:close/>
                  <a:moveTo>
                    <a:pt x="197561" y="7608"/>
                  </a:moveTo>
                  <a:cubicBezTo>
                    <a:pt x="197121" y="8287"/>
                    <a:pt x="196740" y="9001"/>
                    <a:pt x="196406" y="9740"/>
                  </a:cubicBezTo>
                  <a:lnTo>
                    <a:pt x="196847" y="9930"/>
                  </a:lnTo>
                  <a:cubicBezTo>
                    <a:pt x="197168" y="9228"/>
                    <a:pt x="197537" y="8525"/>
                    <a:pt x="197966" y="7870"/>
                  </a:cubicBezTo>
                  <a:lnTo>
                    <a:pt x="197561" y="7608"/>
                  </a:lnTo>
                  <a:close/>
                  <a:moveTo>
                    <a:pt x="160533" y="8025"/>
                  </a:moveTo>
                  <a:lnTo>
                    <a:pt x="160128" y="8275"/>
                  </a:lnTo>
                  <a:cubicBezTo>
                    <a:pt x="160533" y="8942"/>
                    <a:pt x="160878" y="9644"/>
                    <a:pt x="161188" y="10371"/>
                  </a:cubicBezTo>
                  <a:lnTo>
                    <a:pt x="161628" y="10180"/>
                  </a:lnTo>
                  <a:cubicBezTo>
                    <a:pt x="161319" y="9442"/>
                    <a:pt x="160950" y="8716"/>
                    <a:pt x="160533" y="8025"/>
                  </a:cubicBezTo>
                  <a:close/>
                  <a:moveTo>
                    <a:pt x="66997" y="8132"/>
                  </a:moveTo>
                  <a:cubicBezTo>
                    <a:pt x="66593" y="8835"/>
                    <a:pt x="66235" y="9561"/>
                    <a:pt x="65926" y="10299"/>
                  </a:cubicBezTo>
                  <a:lnTo>
                    <a:pt x="66366" y="10490"/>
                  </a:lnTo>
                  <a:cubicBezTo>
                    <a:pt x="66664" y="9763"/>
                    <a:pt x="67021" y="9049"/>
                    <a:pt x="67414" y="8382"/>
                  </a:cubicBezTo>
                  <a:lnTo>
                    <a:pt x="66997" y="8132"/>
                  </a:lnTo>
                  <a:close/>
                  <a:moveTo>
                    <a:pt x="96382" y="9906"/>
                  </a:moveTo>
                  <a:lnTo>
                    <a:pt x="95953" y="10097"/>
                  </a:lnTo>
                  <a:cubicBezTo>
                    <a:pt x="96263" y="10811"/>
                    <a:pt x="96525" y="11561"/>
                    <a:pt x="96727" y="12311"/>
                  </a:cubicBezTo>
                  <a:lnTo>
                    <a:pt x="97192" y="12180"/>
                  </a:lnTo>
                  <a:cubicBezTo>
                    <a:pt x="96977" y="11407"/>
                    <a:pt x="96703" y="10645"/>
                    <a:pt x="96382" y="9906"/>
                  </a:cubicBezTo>
                  <a:close/>
                  <a:moveTo>
                    <a:pt x="131172" y="10025"/>
                  </a:moveTo>
                  <a:cubicBezTo>
                    <a:pt x="130851" y="10764"/>
                    <a:pt x="130589" y="11538"/>
                    <a:pt x="130386" y="12311"/>
                  </a:cubicBezTo>
                  <a:lnTo>
                    <a:pt x="130839" y="12430"/>
                  </a:lnTo>
                  <a:cubicBezTo>
                    <a:pt x="131041" y="11680"/>
                    <a:pt x="131303" y="10930"/>
                    <a:pt x="131601" y="10204"/>
                  </a:cubicBezTo>
                  <a:lnTo>
                    <a:pt x="131172" y="10025"/>
                  </a:lnTo>
                  <a:close/>
                  <a:moveTo>
                    <a:pt x="226851" y="10466"/>
                  </a:moveTo>
                  <a:lnTo>
                    <a:pt x="226410" y="10645"/>
                  </a:lnTo>
                  <a:cubicBezTo>
                    <a:pt x="226696" y="11371"/>
                    <a:pt x="226934" y="12133"/>
                    <a:pt x="227113" y="12895"/>
                  </a:cubicBezTo>
                  <a:lnTo>
                    <a:pt x="227577" y="12788"/>
                  </a:lnTo>
                  <a:cubicBezTo>
                    <a:pt x="227386" y="12002"/>
                    <a:pt x="227148" y="11216"/>
                    <a:pt x="226851" y="10466"/>
                  </a:cubicBezTo>
                  <a:close/>
                  <a:moveTo>
                    <a:pt x="703" y="10597"/>
                  </a:moveTo>
                  <a:cubicBezTo>
                    <a:pt x="406" y="11347"/>
                    <a:pt x="179" y="12121"/>
                    <a:pt x="1" y="12907"/>
                  </a:cubicBezTo>
                  <a:lnTo>
                    <a:pt x="465" y="13014"/>
                  </a:lnTo>
                  <a:cubicBezTo>
                    <a:pt x="632" y="12252"/>
                    <a:pt x="858" y="11490"/>
                    <a:pt x="1144" y="10764"/>
                  </a:cubicBezTo>
                  <a:lnTo>
                    <a:pt x="703" y="10597"/>
                  </a:lnTo>
                  <a:close/>
                  <a:moveTo>
                    <a:pt x="31981" y="11895"/>
                  </a:moveTo>
                  <a:lnTo>
                    <a:pt x="31529" y="12026"/>
                  </a:lnTo>
                  <a:cubicBezTo>
                    <a:pt x="31743" y="12776"/>
                    <a:pt x="31910" y="13550"/>
                    <a:pt x="32017" y="14324"/>
                  </a:cubicBezTo>
                  <a:lnTo>
                    <a:pt x="32493" y="14252"/>
                  </a:lnTo>
                  <a:cubicBezTo>
                    <a:pt x="32374" y="13454"/>
                    <a:pt x="32207" y="12657"/>
                    <a:pt x="31981" y="11895"/>
                  </a:cubicBezTo>
                  <a:close/>
                  <a:moveTo>
                    <a:pt x="195585" y="12014"/>
                  </a:moveTo>
                  <a:cubicBezTo>
                    <a:pt x="195359" y="12788"/>
                    <a:pt x="195204" y="13585"/>
                    <a:pt x="195097" y="14383"/>
                  </a:cubicBezTo>
                  <a:lnTo>
                    <a:pt x="195573" y="14443"/>
                  </a:lnTo>
                  <a:cubicBezTo>
                    <a:pt x="195668" y="13669"/>
                    <a:pt x="195823" y="12895"/>
                    <a:pt x="196037" y="12145"/>
                  </a:cubicBezTo>
                  <a:lnTo>
                    <a:pt x="195585" y="12014"/>
                  </a:lnTo>
                  <a:close/>
                  <a:moveTo>
                    <a:pt x="162378" y="12478"/>
                  </a:moveTo>
                  <a:lnTo>
                    <a:pt x="161926" y="12597"/>
                  </a:lnTo>
                  <a:cubicBezTo>
                    <a:pt x="162104" y="13359"/>
                    <a:pt x="162247" y="14133"/>
                    <a:pt x="162319" y="14907"/>
                  </a:cubicBezTo>
                  <a:lnTo>
                    <a:pt x="162795" y="14871"/>
                  </a:lnTo>
                  <a:cubicBezTo>
                    <a:pt x="162712" y="14062"/>
                    <a:pt x="162581" y="13264"/>
                    <a:pt x="162378" y="12478"/>
                  </a:cubicBezTo>
                  <a:close/>
                  <a:moveTo>
                    <a:pt x="65188" y="12609"/>
                  </a:moveTo>
                  <a:cubicBezTo>
                    <a:pt x="64997" y="13395"/>
                    <a:pt x="64866" y="14193"/>
                    <a:pt x="64795" y="14990"/>
                  </a:cubicBezTo>
                  <a:lnTo>
                    <a:pt x="65271" y="15038"/>
                  </a:lnTo>
                  <a:cubicBezTo>
                    <a:pt x="65342" y="14264"/>
                    <a:pt x="65473" y="13478"/>
                    <a:pt x="65652" y="12716"/>
                  </a:cubicBezTo>
                  <a:lnTo>
                    <a:pt x="65188" y="12609"/>
                  </a:lnTo>
                  <a:close/>
                  <a:moveTo>
                    <a:pt x="97644" y="14562"/>
                  </a:moveTo>
                  <a:lnTo>
                    <a:pt x="97168" y="14621"/>
                  </a:lnTo>
                  <a:cubicBezTo>
                    <a:pt x="97251" y="15240"/>
                    <a:pt x="97287" y="15883"/>
                    <a:pt x="97287" y="16514"/>
                  </a:cubicBezTo>
                  <a:cubicBezTo>
                    <a:pt x="97287" y="16669"/>
                    <a:pt x="97287" y="16824"/>
                    <a:pt x="97287" y="16979"/>
                  </a:cubicBezTo>
                  <a:lnTo>
                    <a:pt x="97763" y="16967"/>
                  </a:lnTo>
                  <a:cubicBezTo>
                    <a:pt x="97763" y="16812"/>
                    <a:pt x="97763" y="16669"/>
                    <a:pt x="97763" y="16514"/>
                  </a:cubicBezTo>
                  <a:cubicBezTo>
                    <a:pt x="97763" y="15859"/>
                    <a:pt x="97715" y="15205"/>
                    <a:pt x="97644" y="14562"/>
                  </a:cubicBezTo>
                  <a:close/>
                  <a:moveTo>
                    <a:pt x="129946" y="14693"/>
                  </a:moveTo>
                  <a:cubicBezTo>
                    <a:pt x="129874" y="15288"/>
                    <a:pt x="129839" y="15907"/>
                    <a:pt x="129839" y="16514"/>
                  </a:cubicBezTo>
                  <a:cubicBezTo>
                    <a:pt x="129839" y="16717"/>
                    <a:pt x="129839" y="16895"/>
                    <a:pt x="129827" y="17086"/>
                  </a:cubicBezTo>
                  <a:lnTo>
                    <a:pt x="130303" y="17110"/>
                  </a:lnTo>
                  <a:cubicBezTo>
                    <a:pt x="130315" y="16907"/>
                    <a:pt x="130315" y="16717"/>
                    <a:pt x="130315" y="16514"/>
                  </a:cubicBezTo>
                  <a:cubicBezTo>
                    <a:pt x="130315" y="15919"/>
                    <a:pt x="130350" y="15324"/>
                    <a:pt x="130410" y="14740"/>
                  </a:cubicBezTo>
                  <a:lnTo>
                    <a:pt x="129946" y="14693"/>
                  </a:lnTo>
                  <a:close/>
                  <a:moveTo>
                    <a:pt x="32172" y="16669"/>
                  </a:moveTo>
                  <a:cubicBezTo>
                    <a:pt x="32172" y="17479"/>
                    <a:pt x="32243" y="18288"/>
                    <a:pt x="32362" y="19074"/>
                  </a:cubicBezTo>
                  <a:lnTo>
                    <a:pt x="32838" y="19003"/>
                  </a:lnTo>
                  <a:cubicBezTo>
                    <a:pt x="32719" y="18241"/>
                    <a:pt x="32648" y="17443"/>
                    <a:pt x="32648" y="16669"/>
                  </a:cubicBezTo>
                  <a:close/>
                  <a:moveTo>
                    <a:pt x="194954" y="16788"/>
                  </a:moveTo>
                  <a:cubicBezTo>
                    <a:pt x="194942" y="17574"/>
                    <a:pt x="194870" y="18360"/>
                    <a:pt x="194751" y="19134"/>
                  </a:cubicBezTo>
                  <a:lnTo>
                    <a:pt x="195216" y="19205"/>
                  </a:lnTo>
                  <a:cubicBezTo>
                    <a:pt x="195347" y="18419"/>
                    <a:pt x="195418" y="17610"/>
                    <a:pt x="195430" y="16800"/>
                  </a:cubicBezTo>
                  <a:lnTo>
                    <a:pt x="194954" y="16788"/>
                  </a:lnTo>
                  <a:close/>
                  <a:moveTo>
                    <a:pt x="162890" y="17264"/>
                  </a:moveTo>
                  <a:lnTo>
                    <a:pt x="162414" y="17288"/>
                  </a:lnTo>
                  <a:cubicBezTo>
                    <a:pt x="162462" y="18086"/>
                    <a:pt x="162557" y="18896"/>
                    <a:pt x="162700" y="19681"/>
                  </a:cubicBezTo>
                  <a:lnTo>
                    <a:pt x="163176" y="19598"/>
                  </a:lnTo>
                  <a:cubicBezTo>
                    <a:pt x="163021" y="18824"/>
                    <a:pt x="162926" y="18038"/>
                    <a:pt x="162890" y="17264"/>
                  </a:cubicBezTo>
                  <a:close/>
                  <a:moveTo>
                    <a:pt x="64699" y="17383"/>
                  </a:moveTo>
                  <a:cubicBezTo>
                    <a:pt x="64664" y="18169"/>
                    <a:pt x="64557" y="18955"/>
                    <a:pt x="64402" y="19717"/>
                  </a:cubicBezTo>
                  <a:lnTo>
                    <a:pt x="64866" y="19812"/>
                  </a:lnTo>
                  <a:cubicBezTo>
                    <a:pt x="65033" y="19027"/>
                    <a:pt x="65128" y="18217"/>
                    <a:pt x="65176" y="17419"/>
                  </a:cubicBezTo>
                  <a:lnTo>
                    <a:pt x="64699" y="17383"/>
                  </a:lnTo>
                  <a:close/>
                  <a:moveTo>
                    <a:pt x="98001" y="19300"/>
                  </a:moveTo>
                  <a:lnTo>
                    <a:pt x="97537" y="19384"/>
                  </a:lnTo>
                  <a:cubicBezTo>
                    <a:pt x="97668" y="20170"/>
                    <a:pt x="97870" y="20967"/>
                    <a:pt x="98120" y="21729"/>
                  </a:cubicBezTo>
                  <a:lnTo>
                    <a:pt x="98573" y="21574"/>
                  </a:lnTo>
                  <a:cubicBezTo>
                    <a:pt x="98323" y="20836"/>
                    <a:pt x="98132" y="20074"/>
                    <a:pt x="98001" y="19300"/>
                  </a:cubicBezTo>
                  <a:close/>
                  <a:moveTo>
                    <a:pt x="129577" y="19419"/>
                  </a:moveTo>
                  <a:cubicBezTo>
                    <a:pt x="129434" y="20193"/>
                    <a:pt x="129243" y="20955"/>
                    <a:pt x="128981" y="21694"/>
                  </a:cubicBezTo>
                  <a:lnTo>
                    <a:pt x="129434" y="21848"/>
                  </a:lnTo>
                  <a:cubicBezTo>
                    <a:pt x="129696" y="21086"/>
                    <a:pt x="129898" y="20300"/>
                    <a:pt x="130053" y="19515"/>
                  </a:cubicBezTo>
                  <a:lnTo>
                    <a:pt x="129577" y="19419"/>
                  </a:lnTo>
                  <a:close/>
                  <a:moveTo>
                    <a:pt x="33362" y="21289"/>
                  </a:moveTo>
                  <a:lnTo>
                    <a:pt x="32910" y="21432"/>
                  </a:lnTo>
                  <a:cubicBezTo>
                    <a:pt x="33148" y="22205"/>
                    <a:pt x="33446" y="22956"/>
                    <a:pt x="33803" y="23682"/>
                  </a:cubicBezTo>
                  <a:lnTo>
                    <a:pt x="34231" y="23479"/>
                  </a:lnTo>
                  <a:cubicBezTo>
                    <a:pt x="33886" y="22777"/>
                    <a:pt x="33600" y="22039"/>
                    <a:pt x="33362" y="21289"/>
                  </a:cubicBezTo>
                  <a:close/>
                  <a:moveTo>
                    <a:pt x="194204" y="21408"/>
                  </a:moveTo>
                  <a:cubicBezTo>
                    <a:pt x="193966" y="22158"/>
                    <a:pt x="193668" y="22884"/>
                    <a:pt x="193323" y="23587"/>
                  </a:cubicBezTo>
                  <a:lnTo>
                    <a:pt x="193751" y="23801"/>
                  </a:lnTo>
                  <a:cubicBezTo>
                    <a:pt x="194097" y="23075"/>
                    <a:pt x="194406" y="22325"/>
                    <a:pt x="194656" y="21563"/>
                  </a:cubicBezTo>
                  <a:lnTo>
                    <a:pt x="194204" y="21408"/>
                  </a:lnTo>
                  <a:close/>
                  <a:moveTo>
                    <a:pt x="163795" y="21860"/>
                  </a:moveTo>
                  <a:lnTo>
                    <a:pt x="163343" y="22015"/>
                  </a:lnTo>
                  <a:cubicBezTo>
                    <a:pt x="163605" y="22777"/>
                    <a:pt x="163938" y="23527"/>
                    <a:pt x="164319" y="24241"/>
                  </a:cubicBezTo>
                  <a:lnTo>
                    <a:pt x="164736" y="24015"/>
                  </a:lnTo>
                  <a:cubicBezTo>
                    <a:pt x="164367" y="23325"/>
                    <a:pt x="164057" y="22598"/>
                    <a:pt x="163795" y="21860"/>
                  </a:cubicBezTo>
                  <a:close/>
                  <a:moveTo>
                    <a:pt x="63771" y="21979"/>
                  </a:moveTo>
                  <a:cubicBezTo>
                    <a:pt x="63509" y="22717"/>
                    <a:pt x="63175" y="23432"/>
                    <a:pt x="62806" y="24122"/>
                  </a:cubicBezTo>
                  <a:lnTo>
                    <a:pt x="63223" y="24349"/>
                  </a:lnTo>
                  <a:cubicBezTo>
                    <a:pt x="63616" y="23634"/>
                    <a:pt x="63937" y="22896"/>
                    <a:pt x="64211" y="22146"/>
                  </a:cubicBezTo>
                  <a:lnTo>
                    <a:pt x="63771" y="21979"/>
                  </a:lnTo>
                  <a:close/>
                  <a:moveTo>
                    <a:pt x="99478" y="23741"/>
                  </a:moveTo>
                  <a:lnTo>
                    <a:pt x="99049" y="23968"/>
                  </a:lnTo>
                  <a:cubicBezTo>
                    <a:pt x="99418" y="24682"/>
                    <a:pt x="99835" y="25373"/>
                    <a:pt x="100299" y="26039"/>
                  </a:cubicBezTo>
                  <a:lnTo>
                    <a:pt x="100692" y="25765"/>
                  </a:lnTo>
                  <a:cubicBezTo>
                    <a:pt x="100240" y="25123"/>
                    <a:pt x="99835" y="24444"/>
                    <a:pt x="99478" y="23741"/>
                  </a:cubicBezTo>
                  <a:close/>
                  <a:moveTo>
                    <a:pt x="128064" y="23860"/>
                  </a:moveTo>
                  <a:cubicBezTo>
                    <a:pt x="127707" y="24551"/>
                    <a:pt x="127291" y="25230"/>
                    <a:pt x="126838" y="25861"/>
                  </a:cubicBezTo>
                  <a:lnTo>
                    <a:pt x="127231" y="26135"/>
                  </a:lnTo>
                  <a:cubicBezTo>
                    <a:pt x="127695" y="25480"/>
                    <a:pt x="128124" y="24789"/>
                    <a:pt x="128493" y="24075"/>
                  </a:cubicBezTo>
                  <a:lnTo>
                    <a:pt x="128064" y="23860"/>
                  </a:lnTo>
                  <a:close/>
                  <a:moveTo>
                    <a:pt x="35398" y="25515"/>
                  </a:moveTo>
                  <a:lnTo>
                    <a:pt x="35005" y="25777"/>
                  </a:lnTo>
                  <a:cubicBezTo>
                    <a:pt x="35458" y="26444"/>
                    <a:pt x="35970" y="27087"/>
                    <a:pt x="36505" y="27682"/>
                  </a:cubicBezTo>
                  <a:lnTo>
                    <a:pt x="36863" y="27361"/>
                  </a:lnTo>
                  <a:cubicBezTo>
                    <a:pt x="36339" y="26777"/>
                    <a:pt x="35839" y="26158"/>
                    <a:pt x="35398" y="25515"/>
                  </a:cubicBezTo>
                  <a:close/>
                  <a:moveTo>
                    <a:pt x="192132" y="25611"/>
                  </a:moveTo>
                  <a:cubicBezTo>
                    <a:pt x="191680" y="26254"/>
                    <a:pt x="191191" y="26873"/>
                    <a:pt x="190656" y="27444"/>
                  </a:cubicBezTo>
                  <a:lnTo>
                    <a:pt x="191001" y="27766"/>
                  </a:lnTo>
                  <a:cubicBezTo>
                    <a:pt x="191561" y="27182"/>
                    <a:pt x="192061" y="26551"/>
                    <a:pt x="192525" y="25885"/>
                  </a:cubicBezTo>
                  <a:lnTo>
                    <a:pt x="192132" y="25611"/>
                  </a:lnTo>
                  <a:close/>
                  <a:moveTo>
                    <a:pt x="165986" y="26004"/>
                  </a:moveTo>
                  <a:lnTo>
                    <a:pt x="165605" y="26289"/>
                  </a:lnTo>
                  <a:cubicBezTo>
                    <a:pt x="166081" y="26932"/>
                    <a:pt x="166605" y="27551"/>
                    <a:pt x="167177" y="28123"/>
                  </a:cubicBezTo>
                  <a:lnTo>
                    <a:pt x="167510" y="27789"/>
                  </a:lnTo>
                  <a:cubicBezTo>
                    <a:pt x="166962" y="27230"/>
                    <a:pt x="166450" y="26635"/>
                    <a:pt x="165986" y="26004"/>
                  </a:cubicBezTo>
                  <a:close/>
                  <a:moveTo>
                    <a:pt x="61544" y="26099"/>
                  </a:moveTo>
                  <a:cubicBezTo>
                    <a:pt x="61080" y="26730"/>
                    <a:pt x="60556" y="27325"/>
                    <a:pt x="60008" y="27873"/>
                  </a:cubicBezTo>
                  <a:lnTo>
                    <a:pt x="60342" y="28218"/>
                  </a:lnTo>
                  <a:cubicBezTo>
                    <a:pt x="60913" y="27647"/>
                    <a:pt x="61449" y="27028"/>
                    <a:pt x="61925" y="26385"/>
                  </a:cubicBezTo>
                  <a:lnTo>
                    <a:pt x="61544" y="26099"/>
                  </a:lnTo>
                  <a:close/>
                  <a:moveTo>
                    <a:pt x="102180" y="27575"/>
                  </a:moveTo>
                  <a:lnTo>
                    <a:pt x="101835" y="27909"/>
                  </a:lnTo>
                  <a:cubicBezTo>
                    <a:pt x="102395" y="28480"/>
                    <a:pt x="103002" y="29028"/>
                    <a:pt x="103633" y="29528"/>
                  </a:cubicBezTo>
                  <a:lnTo>
                    <a:pt x="103919" y="29159"/>
                  </a:lnTo>
                  <a:cubicBezTo>
                    <a:pt x="103311" y="28671"/>
                    <a:pt x="102728" y="28135"/>
                    <a:pt x="102180" y="27575"/>
                  </a:cubicBezTo>
                  <a:close/>
                  <a:moveTo>
                    <a:pt x="125338" y="27659"/>
                  </a:moveTo>
                  <a:cubicBezTo>
                    <a:pt x="124790" y="28230"/>
                    <a:pt x="124195" y="28754"/>
                    <a:pt x="123576" y="29230"/>
                  </a:cubicBezTo>
                  <a:lnTo>
                    <a:pt x="123873" y="29611"/>
                  </a:lnTo>
                  <a:cubicBezTo>
                    <a:pt x="124505" y="29111"/>
                    <a:pt x="125112" y="28575"/>
                    <a:pt x="125671" y="27992"/>
                  </a:cubicBezTo>
                  <a:lnTo>
                    <a:pt x="125338" y="27659"/>
                  </a:lnTo>
                  <a:close/>
                  <a:moveTo>
                    <a:pt x="38577" y="28968"/>
                  </a:moveTo>
                  <a:lnTo>
                    <a:pt x="38268" y="29337"/>
                  </a:lnTo>
                  <a:cubicBezTo>
                    <a:pt x="38899" y="29849"/>
                    <a:pt x="39565" y="30314"/>
                    <a:pt x="40256" y="30718"/>
                  </a:cubicBezTo>
                  <a:lnTo>
                    <a:pt x="40494" y="30314"/>
                  </a:lnTo>
                  <a:cubicBezTo>
                    <a:pt x="39827" y="29909"/>
                    <a:pt x="39184" y="29456"/>
                    <a:pt x="38577" y="28968"/>
                  </a:cubicBezTo>
                  <a:close/>
                  <a:moveTo>
                    <a:pt x="188929" y="29040"/>
                  </a:moveTo>
                  <a:cubicBezTo>
                    <a:pt x="188322" y="29528"/>
                    <a:pt x="187667" y="29980"/>
                    <a:pt x="187000" y="30373"/>
                  </a:cubicBezTo>
                  <a:lnTo>
                    <a:pt x="187239" y="30790"/>
                  </a:lnTo>
                  <a:cubicBezTo>
                    <a:pt x="187929" y="30385"/>
                    <a:pt x="188608" y="29921"/>
                    <a:pt x="189227" y="29421"/>
                  </a:cubicBezTo>
                  <a:lnTo>
                    <a:pt x="188929" y="29040"/>
                  </a:lnTo>
                  <a:close/>
                  <a:moveTo>
                    <a:pt x="169284" y="29337"/>
                  </a:moveTo>
                  <a:lnTo>
                    <a:pt x="168998" y="29718"/>
                  </a:lnTo>
                  <a:cubicBezTo>
                    <a:pt x="169641" y="30206"/>
                    <a:pt x="170320" y="30647"/>
                    <a:pt x="171022" y="31028"/>
                  </a:cubicBezTo>
                  <a:lnTo>
                    <a:pt x="171248" y="30611"/>
                  </a:lnTo>
                  <a:cubicBezTo>
                    <a:pt x="170570" y="30230"/>
                    <a:pt x="169903" y="29802"/>
                    <a:pt x="169284" y="29337"/>
                  </a:cubicBezTo>
                  <a:close/>
                  <a:moveTo>
                    <a:pt x="58222" y="29409"/>
                  </a:moveTo>
                  <a:cubicBezTo>
                    <a:pt x="57591" y="29873"/>
                    <a:pt x="56925" y="30302"/>
                    <a:pt x="56246" y="30671"/>
                  </a:cubicBezTo>
                  <a:lnTo>
                    <a:pt x="56460" y="31088"/>
                  </a:lnTo>
                  <a:cubicBezTo>
                    <a:pt x="57175" y="30707"/>
                    <a:pt x="57865" y="30266"/>
                    <a:pt x="58508" y="29790"/>
                  </a:cubicBezTo>
                  <a:lnTo>
                    <a:pt x="58222" y="29409"/>
                  </a:lnTo>
                  <a:close/>
                  <a:moveTo>
                    <a:pt x="105871" y="30456"/>
                  </a:moveTo>
                  <a:lnTo>
                    <a:pt x="105633" y="30873"/>
                  </a:lnTo>
                  <a:cubicBezTo>
                    <a:pt x="106336" y="31278"/>
                    <a:pt x="107074" y="31623"/>
                    <a:pt x="107824" y="31909"/>
                  </a:cubicBezTo>
                  <a:lnTo>
                    <a:pt x="107991" y="31469"/>
                  </a:lnTo>
                  <a:cubicBezTo>
                    <a:pt x="107264" y="31183"/>
                    <a:pt x="106550" y="30849"/>
                    <a:pt x="105871" y="30456"/>
                  </a:cubicBezTo>
                  <a:close/>
                  <a:moveTo>
                    <a:pt x="121623" y="30528"/>
                  </a:moveTo>
                  <a:cubicBezTo>
                    <a:pt x="120933" y="30909"/>
                    <a:pt x="120218" y="31242"/>
                    <a:pt x="119492" y="31516"/>
                  </a:cubicBezTo>
                  <a:lnTo>
                    <a:pt x="119659" y="31957"/>
                  </a:lnTo>
                  <a:cubicBezTo>
                    <a:pt x="120409" y="31671"/>
                    <a:pt x="121147" y="31338"/>
                    <a:pt x="121849" y="30945"/>
                  </a:cubicBezTo>
                  <a:lnTo>
                    <a:pt x="121623" y="30528"/>
                  </a:lnTo>
                  <a:close/>
                  <a:moveTo>
                    <a:pt x="42601" y="31361"/>
                  </a:moveTo>
                  <a:lnTo>
                    <a:pt x="42423" y="31802"/>
                  </a:lnTo>
                  <a:cubicBezTo>
                    <a:pt x="43161" y="32111"/>
                    <a:pt x="43935" y="32361"/>
                    <a:pt x="44721" y="32552"/>
                  </a:cubicBezTo>
                  <a:lnTo>
                    <a:pt x="44828" y="32088"/>
                  </a:lnTo>
                  <a:cubicBezTo>
                    <a:pt x="44078" y="31897"/>
                    <a:pt x="43316" y="31659"/>
                    <a:pt x="42601" y="31361"/>
                  </a:cubicBezTo>
                  <a:close/>
                  <a:moveTo>
                    <a:pt x="184881" y="31409"/>
                  </a:moveTo>
                  <a:cubicBezTo>
                    <a:pt x="184167" y="31695"/>
                    <a:pt x="183405" y="31933"/>
                    <a:pt x="182643" y="32123"/>
                  </a:cubicBezTo>
                  <a:lnTo>
                    <a:pt x="182762" y="32576"/>
                  </a:lnTo>
                  <a:cubicBezTo>
                    <a:pt x="183536" y="32397"/>
                    <a:pt x="184322" y="32147"/>
                    <a:pt x="185060" y="31850"/>
                  </a:cubicBezTo>
                  <a:lnTo>
                    <a:pt x="184881" y="31409"/>
                  </a:lnTo>
                  <a:close/>
                  <a:moveTo>
                    <a:pt x="173392" y="31576"/>
                  </a:moveTo>
                  <a:lnTo>
                    <a:pt x="173225" y="32028"/>
                  </a:lnTo>
                  <a:cubicBezTo>
                    <a:pt x="173987" y="32302"/>
                    <a:pt x="174761" y="32528"/>
                    <a:pt x="175559" y="32683"/>
                  </a:cubicBezTo>
                  <a:lnTo>
                    <a:pt x="175654" y="32219"/>
                  </a:lnTo>
                  <a:cubicBezTo>
                    <a:pt x="174880" y="32064"/>
                    <a:pt x="174130" y="31850"/>
                    <a:pt x="173392" y="31576"/>
                  </a:cubicBezTo>
                  <a:close/>
                  <a:moveTo>
                    <a:pt x="54091" y="31623"/>
                  </a:moveTo>
                  <a:cubicBezTo>
                    <a:pt x="53353" y="31885"/>
                    <a:pt x="52591" y="32088"/>
                    <a:pt x="51829" y="32242"/>
                  </a:cubicBezTo>
                  <a:lnTo>
                    <a:pt x="51924" y="32719"/>
                  </a:lnTo>
                  <a:cubicBezTo>
                    <a:pt x="52710" y="32552"/>
                    <a:pt x="53496" y="32338"/>
                    <a:pt x="54258" y="32064"/>
                  </a:cubicBezTo>
                  <a:lnTo>
                    <a:pt x="54091" y="31623"/>
                  </a:lnTo>
                  <a:close/>
                  <a:moveTo>
                    <a:pt x="110241" y="32159"/>
                  </a:moveTo>
                  <a:lnTo>
                    <a:pt x="110134" y="32623"/>
                  </a:lnTo>
                  <a:cubicBezTo>
                    <a:pt x="110919" y="32802"/>
                    <a:pt x="111717" y="32921"/>
                    <a:pt x="112527" y="32981"/>
                  </a:cubicBezTo>
                  <a:lnTo>
                    <a:pt x="112563" y="32504"/>
                  </a:lnTo>
                  <a:cubicBezTo>
                    <a:pt x="111777" y="32445"/>
                    <a:pt x="111003" y="32326"/>
                    <a:pt x="110241" y="32159"/>
                  </a:cubicBezTo>
                  <a:close/>
                  <a:moveTo>
                    <a:pt x="117242" y="32183"/>
                  </a:moveTo>
                  <a:cubicBezTo>
                    <a:pt x="116480" y="32350"/>
                    <a:pt x="115694" y="32469"/>
                    <a:pt x="114908" y="32516"/>
                  </a:cubicBezTo>
                  <a:lnTo>
                    <a:pt x="114944" y="32993"/>
                  </a:lnTo>
                  <a:cubicBezTo>
                    <a:pt x="115753" y="32933"/>
                    <a:pt x="116551" y="32826"/>
                    <a:pt x="117337" y="32647"/>
                  </a:cubicBezTo>
                  <a:lnTo>
                    <a:pt x="117242" y="32183"/>
                  </a:lnTo>
                  <a:close/>
                  <a:moveTo>
                    <a:pt x="47150" y="32481"/>
                  </a:moveTo>
                  <a:lnTo>
                    <a:pt x="47102" y="32957"/>
                  </a:lnTo>
                  <a:cubicBezTo>
                    <a:pt x="47626" y="33004"/>
                    <a:pt x="48150" y="33028"/>
                    <a:pt x="48686" y="33028"/>
                  </a:cubicBezTo>
                  <a:cubicBezTo>
                    <a:pt x="48959" y="33028"/>
                    <a:pt x="49245" y="33028"/>
                    <a:pt x="49519" y="33004"/>
                  </a:cubicBezTo>
                  <a:lnTo>
                    <a:pt x="49495" y="32528"/>
                  </a:lnTo>
                  <a:cubicBezTo>
                    <a:pt x="49221" y="32552"/>
                    <a:pt x="48947" y="32552"/>
                    <a:pt x="48686" y="32552"/>
                  </a:cubicBezTo>
                  <a:cubicBezTo>
                    <a:pt x="48174" y="32552"/>
                    <a:pt x="47650" y="32528"/>
                    <a:pt x="47150" y="32481"/>
                  </a:cubicBezTo>
                  <a:close/>
                  <a:moveTo>
                    <a:pt x="180333" y="32492"/>
                  </a:moveTo>
                  <a:cubicBezTo>
                    <a:pt x="179857" y="32528"/>
                    <a:pt x="179392" y="32552"/>
                    <a:pt x="178916" y="32552"/>
                  </a:cubicBezTo>
                  <a:cubicBezTo>
                    <a:pt x="178607" y="32552"/>
                    <a:pt x="178297" y="32540"/>
                    <a:pt x="177975" y="32528"/>
                  </a:cubicBezTo>
                  <a:lnTo>
                    <a:pt x="177952" y="33004"/>
                  </a:lnTo>
                  <a:cubicBezTo>
                    <a:pt x="178273" y="33016"/>
                    <a:pt x="178595" y="33028"/>
                    <a:pt x="178916" y="33028"/>
                  </a:cubicBezTo>
                  <a:cubicBezTo>
                    <a:pt x="179404" y="33028"/>
                    <a:pt x="179892" y="33004"/>
                    <a:pt x="180369" y="32969"/>
                  </a:cubicBezTo>
                  <a:lnTo>
                    <a:pt x="180333" y="324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0;p18">
              <a:extLst>
                <a:ext uri="{FF2B5EF4-FFF2-40B4-BE49-F238E27FC236}">
                  <a16:creationId xmlns:a16="http://schemas.microsoft.com/office/drawing/2014/main" id="{F348636F-8EAF-4EF1-B512-968FA666C562}"/>
                </a:ext>
              </a:extLst>
            </p:cNvPr>
            <p:cNvSpPr/>
            <p:nvPr/>
          </p:nvSpPr>
          <p:spPr>
            <a:xfrm>
              <a:off x="1449594" y="2019154"/>
              <a:ext cx="6237954" cy="863195"/>
            </a:xfrm>
            <a:custGeom>
              <a:avLst/>
              <a:gdLst/>
              <a:ahLst/>
              <a:cxnLst/>
              <a:rect l="l" t="t" r="r" b="b"/>
              <a:pathLst>
                <a:path w="238340" h="32981" extrusionOk="0">
                  <a:moveTo>
                    <a:pt x="21497" y="1"/>
                  </a:moveTo>
                  <a:cubicBezTo>
                    <a:pt x="20566" y="1"/>
                    <a:pt x="19650" y="60"/>
                    <a:pt x="18752" y="176"/>
                  </a:cubicBezTo>
                  <a:cubicBezTo>
                    <a:pt x="16824" y="414"/>
                    <a:pt x="15002" y="926"/>
                    <a:pt x="13347" y="1593"/>
                  </a:cubicBezTo>
                  <a:cubicBezTo>
                    <a:pt x="11692" y="2272"/>
                    <a:pt x="10216" y="3129"/>
                    <a:pt x="8906" y="4070"/>
                  </a:cubicBezTo>
                  <a:cubicBezTo>
                    <a:pt x="6275" y="5963"/>
                    <a:pt x="4405" y="8225"/>
                    <a:pt x="3096" y="10368"/>
                  </a:cubicBezTo>
                  <a:cubicBezTo>
                    <a:pt x="1810" y="12523"/>
                    <a:pt x="1072" y="14559"/>
                    <a:pt x="655" y="16238"/>
                  </a:cubicBezTo>
                  <a:cubicBezTo>
                    <a:pt x="238" y="17916"/>
                    <a:pt x="95" y="19250"/>
                    <a:pt x="48" y="20131"/>
                  </a:cubicBezTo>
                  <a:cubicBezTo>
                    <a:pt x="12" y="20583"/>
                    <a:pt x="24" y="20917"/>
                    <a:pt x="12" y="21143"/>
                  </a:cubicBezTo>
                  <a:cubicBezTo>
                    <a:pt x="0" y="21369"/>
                    <a:pt x="0" y="21488"/>
                    <a:pt x="0" y="21488"/>
                  </a:cubicBezTo>
                  <a:lnTo>
                    <a:pt x="429" y="21488"/>
                  </a:lnTo>
                  <a:cubicBezTo>
                    <a:pt x="429" y="21488"/>
                    <a:pt x="429" y="21369"/>
                    <a:pt x="441" y="21155"/>
                  </a:cubicBezTo>
                  <a:cubicBezTo>
                    <a:pt x="441" y="20929"/>
                    <a:pt x="441" y="20595"/>
                    <a:pt x="476" y="20167"/>
                  </a:cubicBezTo>
                  <a:cubicBezTo>
                    <a:pt x="524" y="19286"/>
                    <a:pt x="655" y="17988"/>
                    <a:pt x="1060" y="16345"/>
                  </a:cubicBezTo>
                  <a:cubicBezTo>
                    <a:pt x="1477" y="14702"/>
                    <a:pt x="2191" y="12702"/>
                    <a:pt x="3465" y="10582"/>
                  </a:cubicBezTo>
                  <a:cubicBezTo>
                    <a:pt x="4739" y="8487"/>
                    <a:pt x="6584" y="6272"/>
                    <a:pt x="9156" y="4415"/>
                  </a:cubicBezTo>
                  <a:cubicBezTo>
                    <a:pt x="10430" y="3498"/>
                    <a:pt x="11883" y="2653"/>
                    <a:pt x="13514" y="1986"/>
                  </a:cubicBezTo>
                  <a:cubicBezTo>
                    <a:pt x="15133" y="1331"/>
                    <a:pt x="16919" y="831"/>
                    <a:pt x="18812" y="593"/>
                  </a:cubicBezTo>
                  <a:cubicBezTo>
                    <a:pt x="19668" y="480"/>
                    <a:pt x="20543" y="423"/>
                    <a:pt x="21433" y="423"/>
                  </a:cubicBezTo>
                  <a:cubicBezTo>
                    <a:pt x="22513" y="423"/>
                    <a:pt x="23614" y="507"/>
                    <a:pt x="24729" y="676"/>
                  </a:cubicBezTo>
                  <a:cubicBezTo>
                    <a:pt x="25753" y="831"/>
                    <a:pt x="26777" y="1069"/>
                    <a:pt x="27801" y="1391"/>
                  </a:cubicBezTo>
                  <a:cubicBezTo>
                    <a:pt x="28825" y="1712"/>
                    <a:pt x="29825" y="2117"/>
                    <a:pt x="30825" y="2605"/>
                  </a:cubicBezTo>
                  <a:cubicBezTo>
                    <a:pt x="32802" y="3581"/>
                    <a:pt x="34683" y="4903"/>
                    <a:pt x="36350" y="6546"/>
                  </a:cubicBezTo>
                  <a:cubicBezTo>
                    <a:pt x="38005" y="8201"/>
                    <a:pt x="39434" y="10177"/>
                    <a:pt x="40505" y="12416"/>
                  </a:cubicBezTo>
                  <a:cubicBezTo>
                    <a:pt x="41577" y="14642"/>
                    <a:pt x="42267" y="17143"/>
                    <a:pt x="42482" y="19726"/>
                  </a:cubicBezTo>
                  <a:cubicBezTo>
                    <a:pt x="42505" y="20048"/>
                    <a:pt x="42529" y="20381"/>
                    <a:pt x="42541" y="20702"/>
                  </a:cubicBezTo>
                  <a:cubicBezTo>
                    <a:pt x="42541" y="21000"/>
                    <a:pt x="42553" y="21298"/>
                    <a:pt x="42565" y="21595"/>
                  </a:cubicBezTo>
                  <a:cubicBezTo>
                    <a:pt x="42565" y="21774"/>
                    <a:pt x="42565" y="21953"/>
                    <a:pt x="42577" y="22131"/>
                  </a:cubicBezTo>
                  <a:cubicBezTo>
                    <a:pt x="42589" y="22322"/>
                    <a:pt x="42601" y="22500"/>
                    <a:pt x="42613" y="22679"/>
                  </a:cubicBezTo>
                  <a:cubicBezTo>
                    <a:pt x="42696" y="23405"/>
                    <a:pt x="42839" y="24120"/>
                    <a:pt x="43053" y="24822"/>
                  </a:cubicBezTo>
                  <a:cubicBezTo>
                    <a:pt x="43482" y="26239"/>
                    <a:pt x="44196" y="27596"/>
                    <a:pt x="45172" y="28787"/>
                  </a:cubicBezTo>
                  <a:cubicBezTo>
                    <a:pt x="46161" y="29989"/>
                    <a:pt x="47411" y="31001"/>
                    <a:pt x="48828" y="31728"/>
                  </a:cubicBezTo>
                  <a:cubicBezTo>
                    <a:pt x="50245" y="32454"/>
                    <a:pt x="51828" y="32894"/>
                    <a:pt x="53483" y="32966"/>
                  </a:cubicBezTo>
                  <a:cubicBezTo>
                    <a:pt x="53672" y="32975"/>
                    <a:pt x="53861" y="32980"/>
                    <a:pt x="54050" y="32980"/>
                  </a:cubicBezTo>
                  <a:cubicBezTo>
                    <a:pt x="55529" y="32980"/>
                    <a:pt x="57007" y="32692"/>
                    <a:pt x="58400" y="32132"/>
                  </a:cubicBezTo>
                  <a:cubicBezTo>
                    <a:pt x="59972" y="31490"/>
                    <a:pt x="61413" y="30478"/>
                    <a:pt x="62591" y="29180"/>
                  </a:cubicBezTo>
                  <a:cubicBezTo>
                    <a:pt x="63758" y="27882"/>
                    <a:pt x="64639" y="26310"/>
                    <a:pt x="65115" y="24596"/>
                  </a:cubicBezTo>
                  <a:cubicBezTo>
                    <a:pt x="65354" y="23739"/>
                    <a:pt x="65508" y="22858"/>
                    <a:pt x="65532" y="21953"/>
                  </a:cubicBezTo>
                  <a:lnTo>
                    <a:pt x="65556" y="21095"/>
                  </a:lnTo>
                  <a:lnTo>
                    <a:pt x="65568" y="20476"/>
                  </a:lnTo>
                  <a:cubicBezTo>
                    <a:pt x="65580" y="20274"/>
                    <a:pt x="65604" y="20060"/>
                    <a:pt x="65615" y="19857"/>
                  </a:cubicBezTo>
                  <a:cubicBezTo>
                    <a:pt x="65675" y="19036"/>
                    <a:pt x="65794" y="18214"/>
                    <a:pt x="65949" y="17393"/>
                  </a:cubicBezTo>
                  <a:cubicBezTo>
                    <a:pt x="66592" y="14118"/>
                    <a:pt x="68044" y="10963"/>
                    <a:pt x="70164" y="8320"/>
                  </a:cubicBezTo>
                  <a:cubicBezTo>
                    <a:pt x="72283" y="5677"/>
                    <a:pt x="75069" y="3534"/>
                    <a:pt x="78236" y="2153"/>
                  </a:cubicBezTo>
                  <a:cubicBezTo>
                    <a:pt x="79820" y="1462"/>
                    <a:pt x="81498" y="986"/>
                    <a:pt x="83213" y="700"/>
                  </a:cubicBezTo>
                  <a:cubicBezTo>
                    <a:pt x="84333" y="513"/>
                    <a:pt x="85463" y="428"/>
                    <a:pt x="86597" y="428"/>
                  </a:cubicBezTo>
                  <a:cubicBezTo>
                    <a:pt x="87199" y="428"/>
                    <a:pt x="87801" y="452"/>
                    <a:pt x="88404" y="498"/>
                  </a:cubicBezTo>
                  <a:cubicBezTo>
                    <a:pt x="91881" y="783"/>
                    <a:pt x="95322" y="1974"/>
                    <a:pt x="98251" y="3939"/>
                  </a:cubicBezTo>
                  <a:cubicBezTo>
                    <a:pt x="99727" y="4915"/>
                    <a:pt x="101072" y="6082"/>
                    <a:pt x="102263" y="7391"/>
                  </a:cubicBezTo>
                  <a:cubicBezTo>
                    <a:pt x="103442" y="8713"/>
                    <a:pt x="104477" y="10165"/>
                    <a:pt x="105287" y="11749"/>
                  </a:cubicBezTo>
                  <a:lnTo>
                    <a:pt x="105597" y="12344"/>
                  </a:lnTo>
                  <a:lnTo>
                    <a:pt x="105871" y="12963"/>
                  </a:lnTo>
                  <a:cubicBezTo>
                    <a:pt x="106061" y="13368"/>
                    <a:pt x="106216" y="13785"/>
                    <a:pt x="106382" y="14202"/>
                  </a:cubicBezTo>
                  <a:cubicBezTo>
                    <a:pt x="106680" y="15047"/>
                    <a:pt x="106942" y="15892"/>
                    <a:pt x="107144" y="16773"/>
                  </a:cubicBezTo>
                  <a:cubicBezTo>
                    <a:pt x="107347" y="17643"/>
                    <a:pt x="107478" y="18536"/>
                    <a:pt x="107573" y="19417"/>
                  </a:cubicBezTo>
                  <a:cubicBezTo>
                    <a:pt x="107609" y="19869"/>
                    <a:pt x="107656" y="20310"/>
                    <a:pt x="107656" y="20762"/>
                  </a:cubicBezTo>
                  <a:lnTo>
                    <a:pt x="107680" y="21822"/>
                  </a:lnTo>
                  <a:cubicBezTo>
                    <a:pt x="107728" y="23798"/>
                    <a:pt x="108311" y="25715"/>
                    <a:pt x="109311" y="27406"/>
                  </a:cubicBezTo>
                  <a:cubicBezTo>
                    <a:pt x="110335" y="29084"/>
                    <a:pt x="111788" y="30525"/>
                    <a:pt x="113514" y="31490"/>
                  </a:cubicBezTo>
                  <a:cubicBezTo>
                    <a:pt x="114360" y="31990"/>
                    <a:pt x="115288" y="32347"/>
                    <a:pt x="116241" y="32609"/>
                  </a:cubicBezTo>
                  <a:cubicBezTo>
                    <a:pt x="117193" y="32847"/>
                    <a:pt x="118170" y="32978"/>
                    <a:pt x="119170" y="32978"/>
                  </a:cubicBezTo>
                  <a:cubicBezTo>
                    <a:pt x="120170" y="32978"/>
                    <a:pt x="121146" y="32847"/>
                    <a:pt x="122099" y="32609"/>
                  </a:cubicBezTo>
                  <a:cubicBezTo>
                    <a:pt x="123051" y="32347"/>
                    <a:pt x="123980" y="31990"/>
                    <a:pt x="124825" y="31490"/>
                  </a:cubicBezTo>
                  <a:cubicBezTo>
                    <a:pt x="126552" y="30525"/>
                    <a:pt x="128004" y="29084"/>
                    <a:pt x="129028" y="27406"/>
                  </a:cubicBezTo>
                  <a:cubicBezTo>
                    <a:pt x="130028" y="25715"/>
                    <a:pt x="130612" y="23786"/>
                    <a:pt x="130659" y="21822"/>
                  </a:cubicBezTo>
                  <a:lnTo>
                    <a:pt x="130683" y="20762"/>
                  </a:lnTo>
                  <a:cubicBezTo>
                    <a:pt x="130683" y="20310"/>
                    <a:pt x="130731" y="19869"/>
                    <a:pt x="130766" y="19417"/>
                  </a:cubicBezTo>
                  <a:cubicBezTo>
                    <a:pt x="130862" y="18536"/>
                    <a:pt x="130993" y="17643"/>
                    <a:pt x="131195" y="16773"/>
                  </a:cubicBezTo>
                  <a:cubicBezTo>
                    <a:pt x="131386" y="15892"/>
                    <a:pt x="131659" y="15047"/>
                    <a:pt x="131957" y="14202"/>
                  </a:cubicBezTo>
                  <a:cubicBezTo>
                    <a:pt x="132124" y="13785"/>
                    <a:pt x="132279" y="13368"/>
                    <a:pt x="132469" y="12963"/>
                  </a:cubicBezTo>
                  <a:lnTo>
                    <a:pt x="132743" y="12344"/>
                  </a:lnTo>
                  <a:lnTo>
                    <a:pt x="133052" y="11749"/>
                  </a:lnTo>
                  <a:cubicBezTo>
                    <a:pt x="133862" y="10165"/>
                    <a:pt x="134898" y="8713"/>
                    <a:pt x="136077" y="7391"/>
                  </a:cubicBezTo>
                  <a:cubicBezTo>
                    <a:pt x="137267" y="6082"/>
                    <a:pt x="138613" y="4915"/>
                    <a:pt x="140089" y="3939"/>
                  </a:cubicBezTo>
                  <a:cubicBezTo>
                    <a:pt x="143018" y="1974"/>
                    <a:pt x="146459" y="783"/>
                    <a:pt x="149936" y="498"/>
                  </a:cubicBezTo>
                  <a:cubicBezTo>
                    <a:pt x="150538" y="452"/>
                    <a:pt x="151141" y="428"/>
                    <a:pt x="151742" y="428"/>
                  </a:cubicBezTo>
                  <a:cubicBezTo>
                    <a:pt x="152876" y="428"/>
                    <a:pt x="154006" y="513"/>
                    <a:pt x="155127" y="700"/>
                  </a:cubicBezTo>
                  <a:cubicBezTo>
                    <a:pt x="156841" y="986"/>
                    <a:pt x="158520" y="1462"/>
                    <a:pt x="160103" y="2153"/>
                  </a:cubicBezTo>
                  <a:cubicBezTo>
                    <a:pt x="163271" y="3534"/>
                    <a:pt x="166057" y="5677"/>
                    <a:pt x="168176" y="8320"/>
                  </a:cubicBezTo>
                  <a:cubicBezTo>
                    <a:pt x="170295" y="10963"/>
                    <a:pt x="171748" y="14118"/>
                    <a:pt x="172391" y="17393"/>
                  </a:cubicBezTo>
                  <a:cubicBezTo>
                    <a:pt x="172546" y="18214"/>
                    <a:pt x="172665" y="19036"/>
                    <a:pt x="172724" y="19857"/>
                  </a:cubicBezTo>
                  <a:cubicBezTo>
                    <a:pt x="172736" y="20071"/>
                    <a:pt x="172760" y="20274"/>
                    <a:pt x="172772" y="20476"/>
                  </a:cubicBezTo>
                  <a:lnTo>
                    <a:pt x="172784" y="21095"/>
                  </a:lnTo>
                  <a:lnTo>
                    <a:pt x="172807" y="21953"/>
                  </a:lnTo>
                  <a:cubicBezTo>
                    <a:pt x="172831" y="22858"/>
                    <a:pt x="172986" y="23750"/>
                    <a:pt x="173224" y="24596"/>
                  </a:cubicBezTo>
                  <a:cubicBezTo>
                    <a:pt x="173700" y="26310"/>
                    <a:pt x="174581" y="27882"/>
                    <a:pt x="175748" y="29180"/>
                  </a:cubicBezTo>
                  <a:cubicBezTo>
                    <a:pt x="176927" y="30478"/>
                    <a:pt x="178368" y="31490"/>
                    <a:pt x="179939" y="32132"/>
                  </a:cubicBezTo>
                  <a:cubicBezTo>
                    <a:pt x="181333" y="32692"/>
                    <a:pt x="182811" y="32980"/>
                    <a:pt x="184290" y="32980"/>
                  </a:cubicBezTo>
                  <a:cubicBezTo>
                    <a:pt x="184479" y="32980"/>
                    <a:pt x="184668" y="32975"/>
                    <a:pt x="184857" y="32966"/>
                  </a:cubicBezTo>
                  <a:cubicBezTo>
                    <a:pt x="186512" y="32894"/>
                    <a:pt x="188095" y="32454"/>
                    <a:pt x="189512" y="31728"/>
                  </a:cubicBezTo>
                  <a:cubicBezTo>
                    <a:pt x="190929" y="31001"/>
                    <a:pt x="192179" y="29989"/>
                    <a:pt x="193167" y="28787"/>
                  </a:cubicBezTo>
                  <a:cubicBezTo>
                    <a:pt x="194143" y="27596"/>
                    <a:pt x="194858" y="26239"/>
                    <a:pt x="195286" y="24822"/>
                  </a:cubicBezTo>
                  <a:cubicBezTo>
                    <a:pt x="195501" y="24120"/>
                    <a:pt x="195644" y="23405"/>
                    <a:pt x="195727" y="22679"/>
                  </a:cubicBezTo>
                  <a:cubicBezTo>
                    <a:pt x="195739" y="22500"/>
                    <a:pt x="195751" y="22310"/>
                    <a:pt x="195763" y="22131"/>
                  </a:cubicBezTo>
                  <a:cubicBezTo>
                    <a:pt x="195775" y="21953"/>
                    <a:pt x="195775" y="21774"/>
                    <a:pt x="195775" y="21595"/>
                  </a:cubicBezTo>
                  <a:cubicBezTo>
                    <a:pt x="195787" y="21298"/>
                    <a:pt x="195798" y="21000"/>
                    <a:pt x="195798" y="20702"/>
                  </a:cubicBezTo>
                  <a:cubicBezTo>
                    <a:pt x="195810" y="20381"/>
                    <a:pt x="195834" y="20048"/>
                    <a:pt x="195858" y="19726"/>
                  </a:cubicBezTo>
                  <a:cubicBezTo>
                    <a:pt x="196072" y="17143"/>
                    <a:pt x="196763" y="14642"/>
                    <a:pt x="197834" y="12416"/>
                  </a:cubicBezTo>
                  <a:cubicBezTo>
                    <a:pt x="198906" y="10177"/>
                    <a:pt x="200335" y="8201"/>
                    <a:pt x="201990" y="6546"/>
                  </a:cubicBezTo>
                  <a:cubicBezTo>
                    <a:pt x="203657" y="4903"/>
                    <a:pt x="205538" y="3581"/>
                    <a:pt x="207514" y="2605"/>
                  </a:cubicBezTo>
                  <a:cubicBezTo>
                    <a:pt x="208514" y="2117"/>
                    <a:pt x="209514" y="1712"/>
                    <a:pt x="210538" y="1391"/>
                  </a:cubicBezTo>
                  <a:cubicBezTo>
                    <a:pt x="211562" y="1069"/>
                    <a:pt x="212586" y="831"/>
                    <a:pt x="213610" y="676"/>
                  </a:cubicBezTo>
                  <a:cubicBezTo>
                    <a:pt x="214726" y="507"/>
                    <a:pt x="215827" y="423"/>
                    <a:pt x="216906" y="423"/>
                  </a:cubicBezTo>
                  <a:cubicBezTo>
                    <a:pt x="217796" y="423"/>
                    <a:pt x="218672" y="480"/>
                    <a:pt x="219528" y="593"/>
                  </a:cubicBezTo>
                  <a:cubicBezTo>
                    <a:pt x="221421" y="831"/>
                    <a:pt x="223207" y="1331"/>
                    <a:pt x="224826" y="1986"/>
                  </a:cubicBezTo>
                  <a:cubicBezTo>
                    <a:pt x="226457" y="2653"/>
                    <a:pt x="227910" y="3498"/>
                    <a:pt x="229184" y="4415"/>
                  </a:cubicBezTo>
                  <a:cubicBezTo>
                    <a:pt x="231755" y="6272"/>
                    <a:pt x="233601" y="8487"/>
                    <a:pt x="234875" y="10582"/>
                  </a:cubicBezTo>
                  <a:cubicBezTo>
                    <a:pt x="236149" y="12702"/>
                    <a:pt x="236863" y="14690"/>
                    <a:pt x="237280" y="16345"/>
                  </a:cubicBezTo>
                  <a:cubicBezTo>
                    <a:pt x="237685" y="17988"/>
                    <a:pt x="237816" y="19286"/>
                    <a:pt x="237863" y="20167"/>
                  </a:cubicBezTo>
                  <a:cubicBezTo>
                    <a:pt x="237899" y="20595"/>
                    <a:pt x="237899" y="20929"/>
                    <a:pt x="237899" y="21155"/>
                  </a:cubicBezTo>
                  <a:cubicBezTo>
                    <a:pt x="237911" y="21369"/>
                    <a:pt x="237911" y="21488"/>
                    <a:pt x="237911" y="21488"/>
                  </a:cubicBezTo>
                  <a:lnTo>
                    <a:pt x="238339" y="21488"/>
                  </a:lnTo>
                  <a:cubicBezTo>
                    <a:pt x="238339" y="21488"/>
                    <a:pt x="238339" y="21369"/>
                    <a:pt x="238328" y="21143"/>
                  </a:cubicBezTo>
                  <a:cubicBezTo>
                    <a:pt x="238316" y="20917"/>
                    <a:pt x="238328" y="20583"/>
                    <a:pt x="238292" y="20131"/>
                  </a:cubicBezTo>
                  <a:cubicBezTo>
                    <a:pt x="238244" y="19250"/>
                    <a:pt x="238101" y="17916"/>
                    <a:pt x="237685" y="16238"/>
                  </a:cubicBezTo>
                  <a:cubicBezTo>
                    <a:pt x="237268" y="14559"/>
                    <a:pt x="236530" y="12523"/>
                    <a:pt x="235244" y="10368"/>
                  </a:cubicBezTo>
                  <a:cubicBezTo>
                    <a:pt x="233934" y="8225"/>
                    <a:pt x="232065" y="5963"/>
                    <a:pt x="229434" y="4070"/>
                  </a:cubicBezTo>
                  <a:cubicBezTo>
                    <a:pt x="228124" y="3129"/>
                    <a:pt x="226648" y="2272"/>
                    <a:pt x="224993" y="1593"/>
                  </a:cubicBezTo>
                  <a:cubicBezTo>
                    <a:pt x="223338" y="926"/>
                    <a:pt x="221516" y="414"/>
                    <a:pt x="219575" y="176"/>
                  </a:cubicBezTo>
                  <a:cubicBezTo>
                    <a:pt x="218683" y="60"/>
                    <a:pt x="217770" y="1"/>
                    <a:pt x="216840" y="1"/>
                  </a:cubicBezTo>
                  <a:cubicBezTo>
                    <a:pt x="215761" y="1"/>
                    <a:pt x="214658" y="81"/>
                    <a:pt x="213539" y="248"/>
                  </a:cubicBezTo>
                  <a:cubicBezTo>
                    <a:pt x="212503" y="414"/>
                    <a:pt x="211455" y="652"/>
                    <a:pt x="210407" y="974"/>
                  </a:cubicBezTo>
                  <a:cubicBezTo>
                    <a:pt x="209372" y="1307"/>
                    <a:pt x="208336" y="1724"/>
                    <a:pt x="207324" y="2224"/>
                  </a:cubicBezTo>
                  <a:cubicBezTo>
                    <a:pt x="205312" y="3212"/>
                    <a:pt x="203395" y="4570"/>
                    <a:pt x="201692" y="6248"/>
                  </a:cubicBezTo>
                  <a:cubicBezTo>
                    <a:pt x="200001" y="7939"/>
                    <a:pt x="198537" y="9951"/>
                    <a:pt x="197453" y="12225"/>
                  </a:cubicBezTo>
                  <a:cubicBezTo>
                    <a:pt x="196358" y="14511"/>
                    <a:pt x="195656" y="17059"/>
                    <a:pt x="195429" y="19690"/>
                  </a:cubicBezTo>
                  <a:cubicBezTo>
                    <a:pt x="195417" y="20024"/>
                    <a:pt x="195382" y="20357"/>
                    <a:pt x="195370" y="20691"/>
                  </a:cubicBezTo>
                  <a:cubicBezTo>
                    <a:pt x="195370" y="20988"/>
                    <a:pt x="195358" y="21286"/>
                    <a:pt x="195358" y="21584"/>
                  </a:cubicBezTo>
                  <a:cubicBezTo>
                    <a:pt x="195346" y="21762"/>
                    <a:pt x="195346" y="21941"/>
                    <a:pt x="195334" y="22107"/>
                  </a:cubicBezTo>
                  <a:cubicBezTo>
                    <a:pt x="195322" y="22286"/>
                    <a:pt x="195310" y="22465"/>
                    <a:pt x="195298" y="22631"/>
                  </a:cubicBezTo>
                  <a:cubicBezTo>
                    <a:pt x="195227" y="23334"/>
                    <a:pt x="195084" y="24024"/>
                    <a:pt x="194882" y="24703"/>
                  </a:cubicBezTo>
                  <a:cubicBezTo>
                    <a:pt x="194465" y="26060"/>
                    <a:pt x="193774" y="27370"/>
                    <a:pt x="192834" y="28525"/>
                  </a:cubicBezTo>
                  <a:cubicBezTo>
                    <a:pt x="191881" y="29668"/>
                    <a:pt x="190691" y="30644"/>
                    <a:pt x="189321" y="31347"/>
                  </a:cubicBezTo>
                  <a:cubicBezTo>
                    <a:pt x="187952" y="32037"/>
                    <a:pt x="186428" y="32466"/>
                    <a:pt x="184833" y="32537"/>
                  </a:cubicBezTo>
                  <a:cubicBezTo>
                    <a:pt x="184645" y="32547"/>
                    <a:pt x="184457" y="32552"/>
                    <a:pt x="184269" y="32552"/>
                  </a:cubicBezTo>
                  <a:cubicBezTo>
                    <a:pt x="182848" y="32552"/>
                    <a:pt x="181431" y="32274"/>
                    <a:pt x="180106" y="31728"/>
                  </a:cubicBezTo>
                  <a:cubicBezTo>
                    <a:pt x="178594" y="31120"/>
                    <a:pt x="177201" y="30144"/>
                    <a:pt x="176070" y="28894"/>
                  </a:cubicBezTo>
                  <a:cubicBezTo>
                    <a:pt x="174951" y="27644"/>
                    <a:pt x="174093" y="26132"/>
                    <a:pt x="173629" y="24489"/>
                  </a:cubicBezTo>
                  <a:cubicBezTo>
                    <a:pt x="173403" y="23667"/>
                    <a:pt x="173260" y="22810"/>
                    <a:pt x="173236" y="21941"/>
                  </a:cubicBezTo>
                  <a:lnTo>
                    <a:pt x="173212" y="21083"/>
                  </a:lnTo>
                  <a:lnTo>
                    <a:pt x="173188" y="20464"/>
                  </a:lnTo>
                  <a:cubicBezTo>
                    <a:pt x="173188" y="20250"/>
                    <a:pt x="173165" y="20036"/>
                    <a:pt x="173153" y="19821"/>
                  </a:cubicBezTo>
                  <a:cubicBezTo>
                    <a:pt x="173093" y="18988"/>
                    <a:pt x="172962" y="18143"/>
                    <a:pt x="172807" y="17309"/>
                  </a:cubicBezTo>
                  <a:cubicBezTo>
                    <a:pt x="172153" y="13964"/>
                    <a:pt x="170664" y="10749"/>
                    <a:pt x="168497" y="8058"/>
                  </a:cubicBezTo>
                  <a:cubicBezTo>
                    <a:pt x="166342" y="5355"/>
                    <a:pt x="163509" y="3165"/>
                    <a:pt x="160270" y="1772"/>
                  </a:cubicBezTo>
                  <a:cubicBezTo>
                    <a:pt x="158663" y="1057"/>
                    <a:pt x="156948" y="569"/>
                    <a:pt x="155198" y="283"/>
                  </a:cubicBezTo>
                  <a:cubicBezTo>
                    <a:pt x="154070" y="91"/>
                    <a:pt x="152931" y="3"/>
                    <a:pt x="151790" y="3"/>
                  </a:cubicBezTo>
                  <a:cubicBezTo>
                    <a:pt x="151160" y="3"/>
                    <a:pt x="150530" y="30"/>
                    <a:pt x="149900" y="81"/>
                  </a:cubicBezTo>
                  <a:cubicBezTo>
                    <a:pt x="146352" y="367"/>
                    <a:pt x="142851" y="1581"/>
                    <a:pt x="139851" y="3581"/>
                  </a:cubicBezTo>
                  <a:cubicBezTo>
                    <a:pt x="138351" y="4570"/>
                    <a:pt x="136982" y="5760"/>
                    <a:pt x="135767" y="7106"/>
                  </a:cubicBezTo>
                  <a:cubicBezTo>
                    <a:pt x="134565" y="8451"/>
                    <a:pt x="133505" y="9939"/>
                    <a:pt x="132671" y="11559"/>
                  </a:cubicBezTo>
                  <a:lnTo>
                    <a:pt x="132362" y="12166"/>
                  </a:lnTo>
                  <a:lnTo>
                    <a:pt x="132076" y="12785"/>
                  </a:lnTo>
                  <a:cubicBezTo>
                    <a:pt x="131886" y="13202"/>
                    <a:pt x="131731" y="13630"/>
                    <a:pt x="131564" y="14047"/>
                  </a:cubicBezTo>
                  <a:cubicBezTo>
                    <a:pt x="131255" y="14916"/>
                    <a:pt x="130981" y="15785"/>
                    <a:pt x="130790" y="16678"/>
                  </a:cubicBezTo>
                  <a:cubicBezTo>
                    <a:pt x="130576" y="17571"/>
                    <a:pt x="130445" y="18476"/>
                    <a:pt x="130338" y="19381"/>
                  </a:cubicBezTo>
                  <a:cubicBezTo>
                    <a:pt x="130314" y="19833"/>
                    <a:pt x="130255" y="20286"/>
                    <a:pt x="130255" y="20738"/>
                  </a:cubicBezTo>
                  <a:lnTo>
                    <a:pt x="130231" y="21810"/>
                  </a:lnTo>
                  <a:cubicBezTo>
                    <a:pt x="130183" y="23703"/>
                    <a:pt x="129635" y="25560"/>
                    <a:pt x="128659" y="27191"/>
                  </a:cubicBezTo>
                  <a:cubicBezTo>
                    <a:pt x="127671" y="28799"/>
                    <a:pt x="126278" y="30192"/>
                    <a:pt x="124623" y="31120"/>
                  </a:cubicBezTo>
                  <a:cubicBezTo>
                    <a:pt x="123801" y="31597"/>
                    <a:pt x="122908" y="31942"/>
                    <a:pt x="121992" y="32192"/>
                  </a:cubicBezTo>
                  <a:cubicBezTo>
                    <a:pt x="121075" y="32430"/>
                    <a:pt x="120134" y="32549"/>
                    <a:pt x="119170" y="32549"/>
                  </a:cubicBezTo>
                  <a:cubicBezTo>
                    <a:pt x="118205" y="32549"/>
                    <a:pt x="117265" y="32430"/>
                    <a:pt x="116348" y="32192"/>
                  </a:cubicBezTo>
                  <a:cubicBezTo>
                    <a:pt x="115431" y="31942"/>
                    <a:pt x="114538" y="31597"/>
                    <a:pt x="113717" y="31120"/>
                  </a:cubicBezTo>
                  <a:cubicBezTo>
                    <a:pt x="112062" y="30192"/>
                    <a:pt x="110669" y="28799"/>
                    <a:pt x="109681" y="27191"/>
                  </a:cubicBezTo>
                  <a:cubicBezTo>
                    <a:pt x="108704" y="25560"/>
                    <a:pt x="108157" y="23703"/>
                    <a:pt x="108109" y="21810"/>
                  </a:cubicBezTo>
                  <a:lnTo>
                    <a:pt x="108085" y="20738"/>
                  </a:lnTo>
                  <a:cubicBezTo>
                    <a:pt x="108085" y="20286"/>
                    <a:pt x="108026" y="19833"/>
                    <a:pt x="108002" y="19381"/>
                  </a:cubicBezTo>
                  <a:cubicBezTo>
                    <a:pt x="107895" y="18476"/>
                    <a:pt x="107764" y="17571"/>
                    <a:pt x="107549" y="16678"/>
                  </a:cubicBezTo>
                  <a:cubicBezTo>
                    <a:pt x="107359" y="15785"/>
                    <a:pt x="107085" y="14916"/>
                    <a:pt x="106775" y="14047"/>
                  </a:cubicBezTo>
                  <a:cubicBezTo>
                    <a:pt x="106609" y="13630"/>
                    <a:pt x="106454" y="13202"/>
                    <a:pt x="106263" y="12785"/>
                  </a:cubicBezTo>
                  <a:lnTo>
                    <a:pt x="105978" y="12166"/>
                  </a:lnTo>
                  <a:lnTo>
                    <a:pt x="105668" y="11559"/>
                  </a:lnTo>
                  <a:cubicBezTo>
                    <a:pt x="104835" y="9939"/>
                    <a:pt x="103775" y="8451"/>
                    <a:pt x="102572" y="7106"/>
                  </a:cubicBezTo>
                  <a:cubicBezTo>
                    <a:pt x="101358" y="5760"/>
                    <a:pt x="99989" y="4570"/>
                    <a:pt x="98489" y="3581"/>
                  </a:cubicBezTo>
                  <a:cubicBezTo>
                    <a:pt x="95488" y="1581"/>
                    <a:pt x="91988" y="367"/>
                    <a:pt x="88440" y="81"/>
                  </a:cubicBezTo>
                  <a:cubicBezTo>
                    <a:pt x="87809" y="30"/>
                    <a:pt x="87179" y="3"/>
                    <a:pt x="86550" y="3"/>
                  </a:cubicBezTo>
                  <a:cubicBezTo>
                    <a:pt x="85408" y="3"/>
                    <a:pt x="84270" y="91"/>
                    <a:pt x="83141" y="283"/>
                  </a:cubicBezTo>
                  <a:cubicBezTo>
                    <a:pt x="81391" y="569"/>
                    <a:pt x="79677" y="1057"/>
                    <a:pt x="78069" y="1772"/>
                  </a:cubicBezTo>
                  <a:cubicBezTo>
                    <a:pt x="74831" y="3165"/>
                    <a:pt x="71997" y="5355"/>
                    <a:pt x="69842" y="8058"/>
                  </a:cubicBezTo>
                  <a:cubicBezTo>
                    <a:pt x="67663" y="10749"/>
                    <a:pt x="66187" y="13964"/>
                    <a:pt x="65532" y="17309"/>
                  </a:cubicBezTo>
                  <a:cubicBezTo>
                    <a:pt x="65365" y="18143"/>
                    <a:pt x="65246" y="18988"/>
                    <a:pt x="65187" y="19821"/>
                  </a:cubicBezTo>
                  <a:cubicBezTo>
                    <a:pt x="65175" y="20036"/>
                    <a:pt x="65151" y="20250"/>
                    <a:pt x="65151" y="20452"/>
                  </a:cubicBezTo>
                  <a:lnTo>
                    <a:pt x="65127" y="21083"/>
                  </a:lnTo>
                  <a:lnTo>
                    <a:pt x="65104" y="21941"/>
                  </a:lnTo>
                  <a:cubicBezTo>
                    <a:pt x="65080" y="22810"/>
                    <a:pt x="64937" y="23667"/>
                    <a:pt x="64711" y="24489"/>
                  </a:cubicBezTo>
                  <a:cubicBezTo>
                    <a:pt x="64246" y="26132"/>
                    <a:pt x="63389" y="27644"/>
                    <a:pt x="62270" y="28894"/>
                  </a:cubicBezTo>
                  <a:cubicBezTo>
                    <a:pt x="61139" y="30144"/>
                    <a:pt x="59746" y="31120"/>
                    <a:pt x="58234" y="31728"/>
                  </a:cubicBezTo>
                  <a:cubicBezTo>
                    <a:pt x="56909" y="32274"/>
                    <a:pt x="55491" y="32552"/>
                    <a:pt x="54071" y="32552"/>
                  </a:cubicBezTo>
                  <a:cubicBezTo>
                    <a:pt x="53883" y="32552"/>
                    <a:pt x="53695" y="32547"/>
                    <a:pt x="53507" y="32537"/>
                  </a:cubicBezTo>
                  <a:cubicBezTo>
                    <a:pt x="51911" y="32466"/>
                    <a:pt x="50387" y="32037"/>
                    <a:pt x="49018" y="31347"/>
                  </a:cubicBezTo>
                  <a:cubicBezTo>
                    <a:pt x="47649" y="30644"/>
                    <a:pt x="46458" y="29668"/>
                    <a:pt x="45506" y="28525"/>
                  </a:cubicBezTo>
                  <a:cubicBezTo>
                    <a:pt x="44565" y="27370"/>
                    <a:pt x="43875" y="26060"/>
                    <a:pt x="43458" y="24703"/>
                  </a:cubicBezTo>
                  <a:cubicBezTo>
                    <a:pt x="43256" y="24024"/>
                    <a:pt x="43113" y="23334"/>
                    <a:pt x="43041" y="22631"/>
                  </a:cubicBezTo>
                  <a:cubicBezTo>
                    <a:pt x="43029" y="22465"/>
                    <a:pt x="43017" y="22286"/>
                    <a:pt x="43006" y="22107"/>
                  </a:cubicBezTo>
                  <a:cubicBezTo>
                    <a:pt x="42994" y="21941"/>
                    <a:pt x="42994" y="21762"/>
                    <a:pt x="42982" y="21584"/>
                  </a:cubicBezTo>
                  <a:cubicBezTo>
                    <a:pt x="42982" y="21286"/>
                    <a:pt x="42970" y="20988"/>
                    <a:pt x="42970" y="20691"/>
                  </a:cubicBezTo>
                  <a:cubicBezTo>
                    <a:pt x="42958" y="20357"/>
                    <a:pt x="42922" y="20024"/>
                    <a:pt x="42910" y="19690"/>
                  </a:cubicBezTo>
                  <a:cubicBezTo>
                    <a:pt x="42684" y="17059"/>
                    <a:pt x="41982" y="14511"/>
                    <a:pt x="40886" y="12225"/>
                  </a:cubicBezTo>
                  <a:cubicBezTo>
                    <a:pt x="39803" y="9951"/>
                    <a:pt x="38338" y="7939"/>
                    <a:pt x="36648" y="6248"/>
                  </a:cubicBezTo>
                  <a:cubicBezTo>
                    <a:pt x="34945" y="4570"/>
                    <a:pt x="33028" y="3212"/>
                    <a:pt x="31016" y="2224"/>
                  </a:cubicBezTo>
                  <a:cubicBezTo>
                    <a:pt x="30004" y="1724"/>
                    <a:pt x="28968" y="1307"/>
                    <a:pt x="27932" y="974"/>
                  </a:cubicBezTo>
                  <a:cubicBezTo>
                    <a:pt x="26884" y="652"/>
                    <a:pt x="25837" y="414"/>
                    <a:pt x="24801" y="248"/>
                  </a:cubicBezTo>
                  <a:cubicBezTo>
                    <a:pt x="23681" y="81"/>
                    <a:pt x="22579" y="1"/>
                    <a:pt x="2149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C6066A-E7C9-491E-B9F1-1156811C7BE2}"/>
              </a:ext>
            </a:extLst>
          </p:cNvPr>
          <p:cNvSpPr txBox="1"/>
          <p:nvPr/>
        </p:nvSpPr>
        <p:spPr>
          <a:xfrm>
            <a:off x="404903" y="57791"/>
            <a:ext cx="498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Fira Sans Extra Condensed Medium" panose="020B0604020202020204" charset="0"/>
              </a:rPr>
              <a:t>«Экспериментус»</a:t>
            </a:r>
          </a:p>
        </p:txBody>
      </p:sp>
      <p:sp>
        <p:nvSpPr>
          <p:cNvPr id="20" name="Google Shape;885;p29">
            <a:extLst>
              <a:ext uri="{FF2B5EF4-FFF2-40B4-BE49-F238E27FC236}">
                <a16:creationId xmlns:a16="http://schemas.microsoft.com/office/drawing/2014/main" id="{26621CB9-E1D0-4B08-A58F-A86C451F6C4E}"/>
              </a:ext>
            </a:extLst>
          </p:cNvPr>
          <p:cNvSpPr/>
          <p:nvPr/>
        </p:nvSpPr>
        <p:spPr>
          <a:xfrm rot="462052">
            <a:off x="8047999" y="242620"/>
            <a:ext cx="349103" cy="457958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Fira Sans Extra Condensed" panose="020B060402020202020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C193392-10BB-42F8-A13E-6E653FABB25A}"/>
              </a:ext>
            </a:extLst>
          </p:cNvPr>
          <p:cNvSpPr/>
          <p:nvPr/>
        </p:nvSpPr>
        <p:spPr>
          <a:xfrm rot="354975">
            <a:off x="8077317" y="286933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ira Sans Extra Condensed Medium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679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"/>
          <p:cNvSpPr/>
          <p:nvPr/>
        </p:nvSpPr>
        <p:spPr>
          <a:xfrm>
            <a:off x="9066136" y="2212345"/>
            <a:ext cx="77863" cy="38964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30" y="1215"/>
                </a:lnTo>
                <a:lnTo>
                  <a:pt x="2430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9"/>
          <p:cNvGrpSpPr/>
          <p:nvPr/>
        </p:nvGrpSpPr>
        <p:grpSpPr>
          <a:xfrm>
            <a:off x="0" y="1120493"/>
            <a:ext cx="9143968" cy="3032214"/>
            <a:chOff x="0" y="1120493"/>
            <a:chExt cx="9143968" cy="3032214"/>
          </a:xfrm>
        </p:grpSpPr>
        <p:sp>
          <p:nvSpPr>
            <p:cNvPr id="874" name="Google Shape;874;p29"/>
            <p:cNvSpPr/>
            <p:nvPr/>
          </p:nvSpPr>
          <p:spPr>
            <a:xfrm>
              <a:off x="0" y="1120493"/>
              <a:ext cx="9143968" cy="3032214"/>
            </a:xfrm>
            <a:custGeom>
              <a:avLst/>
              <a:gdLst/>
              <a:ahLst/>
              <a:cxnLst/>
              <a:rect l="l" t="t" r="r" b="b"/>
              <a:pathLst>
                <a:path w="285370" h="94631" extrusionOk="0">
                  <a:moveTo>
                    <a:pt x="143269" y="0"/>
                  </a:moveTo>
                  <a:cubicBezTo>
                    <a:pt x="134327" y="0"/>
                    <a:pt x="125921" y="3489"/>
                    <a:pt x="119599" y="9811"/>
                  </a:cubicBezTo>
                  <a:cubicBezTo>
                    <a:pt x="113277" y="16133"/>
                    <a:pt x="109788" y="24539"/>
                    <a:pt x="109788" y="33481"/>
                  </a:cubicBezTo>
                  <a:cubicBezTo>
                    <a:pt x="109788" y="42422"/>
                    <a:pt x="113277" y="50828"/>
                    <a:pt x="119599" y="57150"/>
                  </a:cubicBezTo>
                  <a:lnTo>
                    <a:pt x="120801" y="58222"/>
                  </a:lnTo>
                  <a:cubicBezTo>
                    <a:pt x="123980" y="61448"/>
                    <a:pt x="125731" y="65711"/>
                    <a:pt x="125731" y="70235"/>
                  </a:cubicBezTo>
                  <a:cubicBezTo>
                    <a:pt x="125731" y="74807"/>
                    <a:pt x="123957" y="79093"/>
                    <a:pt x="120730" y="82320"/>
                  </a:cubicBezTo>
                  <a:cubicBezTo>
                    <a:pt x="117503" y="85558"/>
                    <a:pt x="113205" y="87332"/>
                    <a:pt x="108633" y="87332"/>
                  </a:cubicBezTo>
                  <a:cubicBezTo>
                    <a:pt x="104073" y="87332"/>
                    <a:pt x="99775" y="85558"/>
                    <a:pt x="96548" y="82320"/>
                  </a:cubicBezTo>
                  <a:cubicBezTo>
                    <a:pt x="93322" y="79093"/>
                    <a:pt x="91536" y="74807"/>
                    <a:pt x="91536" y="70235"/>
                  </a:cubicBezTo>
                  <a:cubicBezTo>
                    <a:pt x="91536" y="65663"/>
                    <a:pt x="93322" y="61377"/>
                    <a:pt x="96548" y="58138"/>
                  </a:cubicBezTo>
                  <a:lnTo>
                    <a:pt x="96763" y="57936"/>
                  </a:lnTo>
                  <a:lnTo>
                    <a:pt x="97275" y="57210"/>
                  </a:lnTo>
                  <a:cubicBezTo>
                    <a:pt x="100049" y="54317"/>
                    <a:pt x="101573" y="50530"/>
                    <a:pt x="101573" y="46506"/>
                  </a:cubicBezTo>
                  <a:cubicBezTo>
                    <a:pt x="101573" y="42386"/>
                    <a:pt x="99977" y="38505"/>
                    <a:pt x="97048" y="35588"/>
                  </a:cubicBezTo>
                  <a:cubicBezTo>
                    <a:pt x="94131" y="32671"/>
                    <a:pt x="90262" y="31064"/>
                    <a:pt x="86130" y="31064"/>
                  </a:cubicBezTo>
                  <a:lnTo>
                    <a:pt x="1" y="31064"/>
                  </a:lnTo>
                  <a:lnTo>
                    <a:pt x="1" y="38362"/>
                  </a:lnTo>
                  <a:lnTo>
                    <a:pt x="86130" y="38362"/>
                  </a:lnTo>
                  <a:cubicBezTo>
                    <a:pt x="88309" y="38362"/>
                    <a:pt x="90357" y="39208"/>
                    <a:pt x="91893" y="40743"/>
                  </a:cubicBezTo>
                  <a:cubicBezTo>
                    <a:pt x="93441" y="42291"/>
                    <a:pt x="94286" y="44327"/>
                    <a:pt x="94286" y="46506"/>
                  </a:cubicBezTo>
                  <a:cubicBezTo>
                    <a:pt x="94286" y="48685"/>
                    <a:pt x="93441" y="50733"/>
                    <a:pt x="91893" y="52281"/>
                  </a:cubicBezTo>
                  <a:lnTo>
                    <a:pt x="91679" y="52483"/>
                  </a:lnTo>
                  <a:lnTo>
                    <a:pt x="91167" y="53209"/>
                  </a:lnTo>
                  <a:cubicBezTo>
                    <a:pt x="86702" y="57793"/>
                    <a:pt x="84249" y="63818"/>
                    <a:pt x="84249" y="70235"/>
                  </a:cubicBezTo>
                  <a:cubicBezTo>
                    <a:pt x="84249" y="76748"/>
                    <a:pt x="86785" y="82880"/>
                    <a:pt x="91393" y="87487"/>
                  </a:cubicBezTo>
                  <a:cubicBezTo>
                    <a:pt x="96001" y="92095"/>
                    <a:pt x="102121" y="94631"/>
                    <a:pt x="108633" y="94631"/>
                  </a:cubicBezTo>
                  <a:cubicBezTo>
                    <a:pt x="115146" y="94631"/>
                    <a:pt x="121278" y="92095"/>
                    <a:pt x="125885" y="87487"/>
                  </a:cubicBezTo>
                  <a:cubicBezTo>
                    <a:pt x="130493" y="82880"/>
                    <a:pt x="133029" y="76748"/>
                    <a:pt x="133029" y="70235"/>
                  </a:cubicBezTo>
                  <a:cubicBezTo>
                    <a:pt x="133029" y="63722"/>
                    <a:pt x="130493" y="57591"/>
                    <a:pt x="125885" y="52983"/>
                  </a:cubicBezTo>
                  <a:lnTo>
                    <a:pt x="124671" y="51911"/>
                  </a:lnTo>
                  <a:cubicBezTo>
                    <a:pt x="119777" y="46982"/>
                    <a:pt x="117087" y="40434"/>
                    <a:pt x="117087" y="33481"/>
                  </a:cubicBezTo>
                  <a:cubicBezTo>
                    <a:pt x="117087" y="26480"/>
                    <a:pt x="119813" y="19908"/>
                    <a:pt x="124754" y="14966"/>
                  </a:cubicBezTo>
                  <a:cubicBezTo>
                    <a:pt x="129695" y="10013"/>
                    <a:pt x="136280" y="7299"/>
                    <a:pt x="143269" y="7299"/>
                  </a:cubicBezTo>
                  <a:cubicBezTo>
                    <a:pt x="150269" y="7299"/>
                    <a:pt x="156842" y="10013"/>
                    <a:pt x="161783" y="14966"/>
                  </a:cubicBezTo>
                  <a:cubicBezTo>
                    <a:pt x="166736" y="19908"/>
                    <a:pt x="169450" y="26480"/>
                    <a:pt x="169450" y="33481"/>
                  </a:cubicBezTo>
                  <a:cubicBezTo>
                    <a:pt x="169450" y="40422"/>
                    <a:pt x="166771" y="46947"/>
                    <a:pt x="161902" y="51876"/>
                  </a:cubicBezTo>
                  <a:lnTo>
                    <a:pt x="160866" y="52733"/>
                  </a:lnTo>
                  <a:lnTo>
                    <a:pt x="160628" y="52959"/>
                  </a:lnTo>
                  <a:cubicBezTo>
                    <a:pt x="156020" y="57567"/>
                    <a:pt x="153484" y="63699"/>
                    <a:pt x="153484" y="70211"/>
                  </a:cubicBezTo>
                  <a:cubicBezTo>
                    <a:pt x="153484" y="76724"/>
                    <a:pt x="156020" y="82856"/>
                    <a:pt x="160628" y="87452"/>
                  </a:cubicBezTo>
                  <a:cubicBezTo>
                    <a:pt x="165236" y="92059"/>
                    <a:pt x="171355" y="94595"/>
                    <a:pt x="177868" y="94595"/>
                  </a:cubicBezTo>
                  <a:cubicBezTo>
                    <a:pt x="184381" y="94595"/>
                    <a:pt x="190513" y="92059"/>
                    <a:pt x="195120" y="87452"/>
                  </a:cubicBezTo>
                  <a:cubicBezTo>
                    <a:pt x="199728" y="82856"/>
                    <a:pt x="202264" y="76724"/>
                    <a:pt x="202264" y="70211"/>
                  </a:cubicBezTo>
                  <a:cubicBezTo>
                    <a:pt x="202264" y="63794"/>
                    <a:pt x="199811" y="57769"/>
                    <a:pt x="195335" y="53185"/>
                  </a:cubicBezTo>
                  <a:lnTo>
                    <a:pt x="194823" y="52459"/>
                  </a:lnTo>
                  <a:lnTo>
                    <a:pt x="194608" y="52245"/>
                  </a:lnTo>
                  <a:cubicBezTo>
                    <a:pt x="193072" y="50709"/>
                    <a:pt x="192227" y="48661"/>
                    <a:pt x="192227" y="46482"/>
                  </a:cubicBezTo>
                  <a:cubicBezTo>
                    <a:pt x="192227" y="44303"/>
                    <a:pt x="193072" y="42256"/>
                    <a:pt x="194608" y="40720"/>
                  </a:cubicBezTo>
                  <a:cubicBezTo>
                    <a:pt x="196144" y="39184"/>
                    <a:pt x="198192" y="38338"/>
                    <a:pt x="200371" y="38338"/>
                  </a:cubicBezTo>
                  <a:lnTo>
                    <a:pt x="285370" y="38338"/>
                  </a:lnTo>
                  <a:lnTo>
                    <a:pt x="285370" y="31040"/>
                  </a:lnTo>
                  <a:lnTo>
                    <a:pt x="200371" y="31040"/>
                  </a:lnTo>
                  <a:cubicBezTo>
                    <a:pt x="196251" y="31040"/>
                    <a:pt x="192370" y="32647"/>
                    <a:pt x="189453" y="35564"/>
                  </a:cubicBezTo>
                  <a:cubicBezTo>
                    <a:pt x="186536" y="38481"/>
                    <a:pt x="184929" y="42363"/>
                    <a:pt x="184929" y="46482"/>
                  </a:cubicBezTo>
                  <a:cubicBezTo>
                    <a:pt x="184929" y="50507"/>
                    <a:pt x="186453" y="54293"/>
                    <a:pt x="189227" y="57174"/>
                  </a:cubicBezTo>
                  <a:lnTo>
                    <a:pt x="189751" y="57900"/>
                  </a:lnTo>
                  <a:lnTo>
                    <a:pt x="189965" y="58115"/>
                  </a:lnTo>
                  <a:cubicBezTo>
                    <a:pt x="193191" y="61353"/>
                    <a:pt x="194965" y="65639"/>
                    <a:pt x="194965" y="70211"/>
                  </a:cubicBezTo>
                  <a:cubicBezTo>
                    <a:pt x="194965" y="74771"/>
                    <a:pt x="193191" y="79070"/>
                    <a:pt x="189965" y="82296"/>
                  </a:cubicBezTo>
                  <a:cubicBezTo>
                    <a:pt x="186726" y="85535"/>
                    <a:pt x="182440" y="87309"/>
                    <a:pt x="177868" y="87309"/>
                  </a:cubicBezTo>
                  <a:cubicBezTo>
                    <a:pt x="173308" y="87309"/>
                    <a:pt x="169010" y="85535"/>
                    <a:pt x="165783" y="82296"/>
                  </a:cubicBezTo>
                  <a:cubicBezTo>
                    <a:pt x="162557" y="79070"/>
                    <a:pt x="160771" y="74771"/>
                    <a:pt x="160771" y="70211"/>
                  </a:cubicBezTo>
                  <a:cubicBezTo>
                    <a:pt x="160771" y="65699"/>
                    <a:pt x="162509" y="61448"/>
                    <a:pt x="165664" y="58234"/>
                  </a:cubicBezTo>
                  <a:lnTo>
                    <a:pt x="166700" y="57376"/>
                  </a:lnTo>
                  <a:lnTo>
                    <a:pt x="166938" y="57150"/>
                  </a:lnTo>
                  <a:cubicBezTo>
                    <a:pt x="173272" y="50828"/>
                    <a:pt x="176749" y="42422"/>
                    <a:pt x="176749" y="33481"/>
                  </a:cubicBezTo>
                  <a:cubicBezTo>
                    <a:pt x="176749" y="24539"/>
                    <a:pt x="173260" y="16133"/>
                    <a:pt x="166938" y="9811"/>
                  </a:cubicBezTo>
                  <a:cubicBezTo>
                    <a:pt x="160616" y="3489"/>
                    <a:pt x="152210" y="0"/>
                    <a:pt x="1432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36923" y="1217775"/>
              <a:ext cx="8672431" cy="2837267"/>
            </a:xfrm>
            <a:custGeom>
              <a:avLst/>
              <a:gdLst/>
              <a:ahLst/>
              <a:cxnLst/>
              <a:rect l="l" t="t" r="r" b="b"/>
              <a:pathLst>
                <a:path w="270654" h="88547" extrusionOk="0">
                  <a:moveTo>
                    <a:pt x="135875" y="0"/>
                  </a:moveTo>
                  <a:cubicBezTo>
                    <a:pt x="134863" y="0"/>
                    <a:pt x="133850" y="60"/>
                    <a:pt x="132838" y="155"/>
                  </a:cubicBezTo>
                  <a:lnTo>
                    <a:pt x="132958" y="1370"/>
                  </a:lnTo>
                  <a:cubicBezTo>
                    <a:pt x="133922" y="1274"/>
                    <a:pt x="134910" y="1215"/>
                    <a:pt x="135875" y="1215"/>
                  </a:cubicBezTo>
                  <a:lnTo>
                    <a:pt x="135886" y="1215"/>
                  </a:lnTo>
                  <a:cubicBezTo>
                    <a:pt x="136506" y="1215"/>
                    <a:pt x="137125" y="1239"/>
                    <a:pt x="137744" y="1274"/>
                  </a:cubicBezTo>
                  <a:lnTo>
                    <a:pt x="137827" y="72"/>
                  </a:lnTo>
                  <a:cubicBezTo>
                    <a:pt x="137184" y="24"/>
                    <a:pt x="136529" y="0"/>
                    <a:pt x="135886" y="0"/>
                  </a:cubicBezTo>
                  <a:close/>
                  <a:moveTo>
                    <a:pt x="142756" y="786"/>
                  </a:moveTo>
                  <a:lnTo>
                    <a:pt x="142483" y="1977"/>
                  </a:lnTo>
                  <a:cubicBezTo>
                    <a:pt x="144042" y="2334"/>
                    <a:pt x="145578" y="2822"/>
                    <a:pt x="147055" y="3429"/>
                  </a:cubicBezTo>
                  <a:lnTo>
                    <a:pt x="147519" y="2310"/>
                  </a:lnTo>
                  <a:cubicBezTo>
                    <a:pt x="145983" y="1679"/>
                    <a:pt x="144388" y="1167"/>
                    <a:pt x="142756" y="786"/>
                  </a:cubicBezTo>
                  <a:close/>
                  <a:moveTo>
                    <a:pt x="127933" y="1048"/>
                  </a:moveTo>
                  <a:cubicBezTo>
                    <a:pt x="126326" y="1489"/>
                    <a:pt x="124754" y="2048"/>
                    <a:pt x="123242" y="2739"/>
                  </a:cubicBezTo>
                  <a:lnTo>
                    <a:pt x="123742" y="3846"/>
                  </a:lnTo>
                  <a:cubicBezTo>
                    <a:pt x="125195" y="3191"/>
                    <a:pt x="126707" y="2644"/>
                    <a:pt x="128255" y="2227"/>
                  </a:cubicBezTo>
                  <a:lnTo>
                    <a:pt x="127933" y="1048"/>
                  </a:lnTo>
                  <a:close/>
                  <a:moveTo>
                    <a:pt x="151948" y="4584"/>
                  </a:moveTo>
                  <a:lnTo>
                    <a:pt x="151305" y="5620"/>
                  </a:lnTo>
                  <a:cubicBezTo>
                    <a:pt x="152662" y="6465"/>
                    <a:pt x="153948" y="7418"/>
                    <a:pt x="155151" y="8478"/>
                  </a:cubicBezTo>
                  <a:lnTo>
                    <a:pt x="155948" y="7561"/>
                  </a:lnTo>
                  <a:cubicBezTo>
                    <a:pt x="154698" y="6465"/>
                    <a:pt x="153353" y="5465"/>
                    <a:pt x="151948" y="4584"/>
                  </a:cubicBezTo>
                  <a:close/>
                  <a:moveTo>
                    <a:pt x="118896" y="5180"/>
                  </a:moveTo>
                  <a:cubicBezTo>
                    <a:pt x="117515" y="6096"/>
                    <a:pt x="116205" y="7144"/>
                    <a:pt x="115003" y="8287"/>
                  </a:cubicBezTo>
                  <a:lnTo>
                    <a:pt x="115836" y="9180"/>
                  </a:lnTo>
                  <a:cubicBezTo>
                    <a:pt x="116991" y="8085"/>
                    <a:pt x="118253" y="7073"/>
                    <a:pt x="119575" y="6180"/>
                  </a:cubicBezTo>
                  <a:lnTo>
                    <a:pt x="118896" y="5180"/>
                  </a:lnTo>
                  <a:close/>
                  <a:moveTo>
                    <a:pt x="159425" y="11145"/>
                  </a:moveTo>
                  <a:lnTo>
                    <a:pt x="158485" y="11919"/>
                  </a:lnTo>
                  <a:cubicBezTo>
                    <a:pt x="159497" y="13157"/>
                    <a:pt x="160413" y="14478"/>
                    <a:pt x="161211" y="15859"/>
                  </a:cubicBezTo>
                  <a:lnTo>
                    <a:pt x="162259" y="15240"/>
                  </a:lnTo>
                  <a:cubicBezTo>
                    <a:pt x="161425" y="13812"/>
                    <a:pt x="160473" y="12431"/>
                    <a:pt x="159425" y="11145"/>
                  </a:cubicBezTo>
                  <a:close/>
                  <a:moveTo>
                    <a:pt x="111657" y="12002"/>
                  </a:moveTo>
                  <a:cubicBezTo>
                    <a:pt x="110645" y="13323"/>
                    <a:pt x="109740" y="14728"/>
                    <a:pt x="108966" y="16193"/>
                  </a:cubicBezTo>
                  <a:lnTo>
                    <a:pt x="110038" y="16764"/>
                  </a:lnTo>
                  <a:cubicBezTo>
                    <a:pt x="110788" y="15359"/>
                    <a:pt x="111657" y="14002"/>
                    <a:pt x="112622" y="12740"/>
                  </a:cubicBezTo>
                  <a:lnTo>
                    <a:pt x="111657" y="12002"/>
                  </a:lnTo>
                  <a:close/>
                  <a:moveTo>
                    <a:pt x="164390" y="19753"/>
                  </a:moveTo>
                  <a:lnTo>
                    <a:pt x="163247" y="20181"/>
                  </a:lnTo>
                  <a:cubicBezTo>
                    <a:pt x="163807" y="21670"/>
                    <a:pt x="164247" y="23218"/>
                    <a:pt x="164557" y="24789"/>
                  </a:cubicBezTo>
                  <a:lnTo>
                    <a:pt x="165747" y="24551"/>
                  </a:lnTo>
                  <a:cubicBezTo>
                    <a:pt x="165426" y="22920"/>
                    <a:pt x="164962" y="21313"/>
                    <a:pt x="164390" y="19753"/>
                  </a:cubicBezTo>
                  <a:close/>
                  <a:moveTo>
                    <a:pt x="107002" y="20777"/>
                  </a:moveTo>
                  <a:cubicBezTo>
                    <a:pt x="106478" y="22360"/>
                    <a:pt x="106085" y="23980"/>
                    <a:pt x="105823" y="25623"/>
                  </a:cubicBezTo>
                  <a:lnTo>
                    <a:pt x="107014" y="25813"/>
                  </a:lnTo>
                  <a:cubicBezTo>
                    <a:pt x="107276" y="24241"/>
                    <a:pt x="107657" y="22682"/>
                    <a:pt x="108157" y="21170"/>
                  </a:cubicBezTo>
                  <a:lnTo>
                    <a:pt x="107002" y="20777"/>
                  </a:lnTo>
                  <a:close/>
                  <a:moveTo>
                    <a:pt x="197251" y="31040"/>
                  </a:moveTo>
                  <a:lnTo>
                    <a:pt x="197251" y="32254"/>
                  </a:lnTo>
                  <a:lnTo>
                    <a:pt x="202145" y="32254"/>
                  </a:lnTo>
                  <a:lnTo>
                    <a:pt x="202145" y="31040"/>
                  </a:lnTo>
                  <a:close/>
                  <a:moveTo>
                    <a:pt x="207038" y="31040"/>
                  </a:moveTo>
                  <a:lnTo>
                    <a:pt x="207038" y="32254"/>
                  </a:lnTo>
                  <a:lnTo>
                    <a:pt x="211932" y="32254"/>
                  </a:lnTo>
                  <a:lnTo>
                    <a:pt x="211932" y="31040"/>
                  </a:lnTo>
                  <a:close/>
                  <a:moveTo>
                    <a:pt x="216825" y="31040"/>
                  </a:moveTo>
                  <a:lnTo>
                    <a:pt x="216825" y="32254"/>
                  </a:lnTo>
                  <a:lnTo>
                    <a:pt x="221719" y="32254"/>
                  </a:lnTo>
                  <a:lnTo>
                    <a:pt x="221719" y="31040"/>
                  </a:lnTo>
                  <a:close/>
                  <a:moveTo>
                    <a:pt x="226612" y="31040"/>
                  </a:moveTo>
                  <a:lnTo>
                    <a:pt x="226612" y="32254"/>
                  </a:lnTo>
                  <a:lnTo>
                    <a:pt x="231506" y="32254"/>
                  </a:lnTo>
                  <a:lnTo>
                    <a:pt x="231506" y="31040"/>
                  </a:lnTo>
                  <a:close/>
                  <a:moveTo>
                    <a:pt x="236399" y="31040"/>
                  </a:moveTo>
                  <a:lnTo>
                    <a:pt x="236399" y="32254"/>
                  </a:lnTo>
                  <a:lnTo>
                    <a:pt x="241292" y="32254"/>
                  </a:lnTo>
                  <a:lnTo>
                    <a:pt x="241292" y="31040"/>
                  </a:lnTo>
                  <a:close/>
                  <a:moveTo>
                    <a:pt x="246186" y="31040"/>
                  </a:moveTo>
                  <a:lnTo>
                    <a:pt x="246186" y="32254"/>
                  </a:lnTo>
                  <a:lnTo>
                    <a:pt x="251079" y="32254"/>
                  </a:lnTo>
                  <a:lnTo>
                    <a:pt x="251079" y="31040"/>
                  </a:lnTo>
                  <a:close/>
                  <a:moveTo>
                    <a:pt x="255973" y="31040"/>
                  </a:moveTo>
                  <a:lnTo>
                    <a:pt x="255973" y="32254"/>
                  </a:lnTo>
                  <a:lnTo>
                    <a:pt x="260866" y="32254"/>
                  </a:lnTo>
                  <a:lnTo>
                    <a:pt x="260866" y="31040"/>
                  </a:lnTo>
                  <a:close/>
                  <a:moveTo>
                    <a:pt x="265760" y="31040"/>
                  </a:moveTo>
                  <a:lnTo>
                    <a:pt x="265760" y="32254"/>
                  </a:lnTo>
                  <a:lnTo>
                    <a:pt x="270653" y="32254"/>
                  </a:lnTo>
                  <a:lnTo>
                    <a:pt x="270653" y="31040"/>
                  </a:lnTo>
                  <a:close/>
                  <a:moveTo>
                    <a:pt x="0" y="31064"/>
                  </a:moveTo>
                  <a:lnTo>
                    <a:pt x="0" y="32278"/>
                  </a:lnTo>
                  <a:lnTo>
                    <a:pt x="4894" y="32278"/>
                  </a:lnTo>
                  <a:lnTo>
                    <a:pt x="4894" y="31064"/>
                  </a:lnTo>
                  <a:close/>
                  <a:moveTo>
                    <a:pt x="9787" y="31064"/>
                  </a:moveTo>
                  <a:lnTo>
                    <a:pt x="9787" y="32278"/>
                  </a:lnTo>
                  <a:lnTo>
                    <a:pt x="14681" y="32278"/>
                  </a:lnTo>
                  <a:lnTo>
                    <a:pt x="14681" y="31064"/>
                  </a:lnTo>
                  <a:close/>
                  <a:moveTo>
                    <a:pt x="19574" y="31064"/>
                  </a:moveTo>
                  <a:lnTo>
                    <a:pt x="19574" y="32278"/>
                  </a:lnTo>
                  <a:lnTo>
                    <a:pt x="24468" y="32278"/>
                  </a:lnTo>
                  <a:lnTo>
                    <a:pt x="24468" y="31064"/>
                  </a:lnTo>
                  <a:close/>
                  <a:moveTo>
                    <a:pt x="29361" y="31064"/>
                  </a:moveTo>
                  <a:lnTo>
                    <a:pt x="29361" y="32278"/>
                  </a:lnTo>
                  <a:lnTo>
                    <a:pt x="34255" y="32278"/>
                  </a:lnTo>
                  <a:lnTo>
                    <a:pt x="34255" y="31064"/>
                  </a:lnTo>
                  <a:close/>
                  <a:moveTo>
                    <a:pt x="39148" y="31064"/>
                  </a:moveTo>
                  <a:lnTo>
                    <a:pt x="39148" y="32278"/>
                  </a:lnTo>
                  <a:lnTo>
                    <a:pt x="44042" y="32278"/>
                  </a:lnTo>
                  <a:lnTo>
                    <a:pt x="44042" y="31064"/>
                  </a:lnTo>
                  <a:close/>
                  <a:moveTo>
                    <a:pt x="48935" y="31064"/>
                  </a:moveTo>
                  <a:lnTo>
                    <a:pt x="48935" y="32278"/>
                  </a:lnTo>
                  <a:lnTo>
                    <a:pt x="53829" y="32278"/>
                  </a:lnTo>
                  <a:lnTo>
                    <a:pt x="53829" y="31064"/>
                  </a:lnTo>
                  <a:close/>
                  <a:moveTo>
                    <a:pt x="58722" y="31064"/>
                  </a:moveTo>
                  <a:lnTo>
                    <a:pt x="58722" y="32278"/>
                  </a:lnTo>
                  <a:lnTo>
                    <a:pt x="63615" y="32278"/>
                  </a:lnTo>
                  <a:lnTo>
                    <a:pt x="63615" y="31064"/>
                  </a:lnTo>
                  <a:close/>
                  <a:moveTo>
                    <a:pt x="68509" y="31064"/>
                  </a:moveTo>
                  <a:lnTo>
                    <a:pt x="68509" y="32278"/>
                  </a:lnTo>
                  <a:lnTo>
                    <a:pt x="73402" y="32278"/>
                  </a:lnTo>
                  <a:lnTo>
                    <a:pt x="73402" y="31064"/>
                  </a:lnTo>
                  <a:close/>
                  <a:moveTo>
                    <a:pt x="78296" y="31064"/>
                  </a:moveTo>
                  <a:lnTo>
                    <a:pt x="78296" y="32278"/>
                  </a:lnTo>
                  <a:lnTo>
                    <a:pt x="78736" y="32278"/>
                  </a:lnTo>
                  <a:cubicBezTo>
                    <a:pt x="80153" y="32278"/>
                    <a:pt x="81546" y="32552"/>
                    <a:pt x="82856" y="33064"/>
                  </a:cubicBezTo>
                  <a:lnTo>
                    <a:pt x="83308" y="31933"/>
                  </a:lnTo>
                  <a:cubicBezTo>
                    <a:pt x="81844" y="31361"/>
                    <a:pt x="80308" y="31064"/>
                    <a:pt x="78736" y="31064"/>
                  </a:cubicBezTo>
                  <a:close/>
                  <a:moveTo>
                    <a:pt x="192322" y="31064"/>
                  </a:moveTo>
                  <a:cubicBezTo>
                    <a:pt x="190596" y="31147"/>
                    <a:pt x="188929" y="31588"/>
                    <a:pt x="187381" y="32373"/>
                  </a:cubicBezTo>
                  <a:lnTo>
                    <a:pt x="187941" y="33457"/>
                  </a:lnTo>
                  <a:cubicBezTo>
                    <a:pt x="189322" y="32754"/>
                    <a:pt x="190822" y="32350"/>
                    <a:pt x="192394" y="32278"/>
                  </a:cubicBezTo>
                  <a:lnTo>
                    <a:pt x="192322" y="31064"/>
                  </a:lnTo>
                  <a:close/>
                  <a:moveTo>
                    <a:pt x="166307" y="29516"/>
                  </a:moveTo>
                  <a:lnTo>
                    <a:pt x="165081" y="29552"/>
                  </a:lnTo>
                  <a:cubicBezTo>
                    <a:pt x="165092" y="29849"/>
                    <a:pt x="165104" y="30147"/>
                    <a:pt x="165104" y="30445"/>
                  </a:cubicBezTo>
                  <a:cubicBezTo>
                    <a:pt x="165104" y="31742"/>
                    <a:pt x="165009" y="33052"/>
                    <a:pt x="164842" y="34326"/>
                  </a:cubicBezTo>
                  <a:lnTo>
                    <a:pt x="166045" y="34493"/>
                  </a:lnTo>
                  <a:cubicBezTo>
                    <a:pt x="166224" y="33159"/>
                    <a:pt x="166319" y="31790"/>
                    <a:pt x="166319" y="30445"/>
                  </a:cubicBezTo>
                  <a:cubicBezTo>
                    <a:pt x="166319" y="30135"/>
                    <a:pt x="166307" y="29826"/>
                    <a:pt x="166307" y="29516"/>
                  </a:cubicBezTo>
                  <a:close/>
                  <a:moveTo>
                    <a:pt x="106657" y="30587"/>
                  </a:moveTo>
                  <a:lnTo>
                    <a:pt x="105442" y="30599"/>
                  </a:lnTo>
                  <a:cubicBezTo>
                    <a:pt x="105442" y="32254"/>
                    <a:pt x="105597" y="33933"/>
                    <a:pt x="105871" y="35564"/>
                  </a:cubicBezTo>
                  <a:lnTo>
                    <a:pt x="107073" y="35362"/>
                  </a:lnTo>
                  <a:cubicBezTo>
                    <a:pt x="106799" y="33790"/>
                    <a:pt x="106657" y="32183"/>
                    <a:pt x="106657" y="30587"/>
                  </a:cubicBezTo>
                  <a:close/>
                  <a:moveTo>
                    <a:pt x="87559" y="34755"/>
                  </a:moveTo>
                  <a:lnTo>
                    <a:pt x="86702" y="35612"/>
                  </a:lnTo>
                  <a:cubicBezTo>
                    <a:pt x="87797" y="36719"/>
                    <a:pt x="88642" y="38029"/>
                    <a:pt x="89190" y="39481"/>
                  </a:cubicBezTo>
                  <a:lnTo>
                    <a:pt x="90333" y="39053"/>
                  </a:lnTo>
                  <a:cubicBezTo>
                    <a:pt x="89714" y="37434"/>
                    <a:pt x="88785" y="35993"/>
                    <a:pt x="87559" y="34755"/>
                  </a:cubicBezTo>
                  <a:close/>
                  <a:moveTo>
                    <a:pt x="183404" y="35564"/>
                  </a:moveTo>
                  <a:cubicBezTo>
                    <a:pt x="182297" y="36898"/>
                    <a:pt x="181499" y="38422"/>
                    <a:pt x="181035" y="40089"/>
                  </a:cubicBezTo>
                  <a:lnTo>
                    <a:pt x="182202" y="40422"/>
                  </a:lnTo>
                  <a:cubicBezTo>
                    <a:pt x="182630" y="38922"/>
                    <a:pt x="183345" y="37541"/>
                    <a:pt x="184333" y="36338"/>
                  </a:cubicBezTo>
                  <a:lnTo>
                    <a:pt x="183404" y="35564"/>
                  </a:lnTo>
                  <a:close/>
                  <a:moveTo>
                    <a:pt x="163819" y="39005"/>
                  </a:moveTo>
                  <a:cubicBezTo>
                    <a:pt x="163354" y="40529"/>
                    <a:pt x="162759" y="42029"/>
                    <a:pt x="162056" y="43458"/>
                  </a:cubicBezTo>
                  <a:lnTo>
                    <a:pt x="163140" y="43994"/>
                  </a:lnTo>
                  <a:cubicBezTo>
                    <a:pt x="163878" y="42518"/>
                    <a:pt x="164497" y="40958"/>
                    <a:pt x="164985" y="39362"/>
                  </a:cubicBezTo>
                  <a:lnTo>
                    <a:pt x="163819" y="39005"/>
                  </a:lnTo>
                  <a:close/>
                  <a:moveTo>
                    <a:pt x="108252" y="40005"/>
                  </a:moveTo>
                  <a:lnTo>
                    <a:pt x="107109" y="40398"/>
                  </a:lnTo>
                  <a:cubicBezTo>
                    <a:pt x="107645" y="41970"/>
                    <a:pt x="108323" y="43506"/>
                    <a:pt x="109109" y="44958"/>
                  </a:cubicBezTo>
                  <a:lnTo>
                    <a:pt x="110181" y="44387"/>
                  </a:lnTo>
                  <a:cubicBezTo>
                    <a:pt x="109419" y="42982"/>
                    <a:pt x="108776" y="41506"/>
                    <a:pt x="108252" y="40005"/>
                  </a:cubicBezTo>
                  <a:close/>
                  <a:moveTo>
                    <a:pt x="89916" y="44030"/>
                  </a:moveTo>
                  <a:cubicBezTo>
                    <a:pt x="89833" y="45601"/>
                    <a:pt x="89440" y="47101"/>
                    <a:pt x="88750" y="48494"/>
                  </a:cubicBezTo>
                  <a:lnTo>
                    <a:pt x="89833" y="49030"/>
                  </a:lnTo>
                  <a:cubicBezTo>
                    <a:pt x="90607" y="47494"/>
                    <a:pt x="91047" y="45827"/>
                    <a:pt x="91131" y="44089"/>
                  </a:cubicBezTo>
                  <a:lnTo>
                    <a:pt x="89916" y="44030"/>
                  </a:lnTo>
                  <a:close/>
                  <a:moveTo>
                    <a:pt x="181904" y="45018"/>
                  </a:moveTo>
                  <a:lnTo>
                    <a:pt x="180690" y="45185"/>
                  </a:lnTo>
                  <a:cubicBezTo>
                    <a:pt x="180940" y="46911"/>
                    <a:pt x="181523" y="48518"/>
                    <a:pt x="182440" y="49995"/>
                  </a:cubicBezTo>
                  <a:lnTo>
                    <a:pt x="183464" y="49352"/>
                  </a:lnTo>
                  <a:cubicBezTo>
                    <a:pt x="182642" y="48030"/>
                    <a:pt x="182118" y="46566"/>
                    <a:pt x="181904" y="45018"/>
                  </a:cubicBezTo>
                  <a:close/>
                  <a:moveTo>
                    <a:pt x="159568" y="47554"/>
                  </a:moveTo>
                  <a:cubicBezTo>
                    <a:pt x="158675" y="48804"/>
                    <a:pt x="157663" y="49995"/>
                    <a:pt x="156556" y="51090"/>
                  </a:cubicBezTo>
                  <a:lnTo>
                    <a:pt x="156484" y="51150"/>
                  </a:lnTo>
                  <a:lnTo>
                    <a:pt x="157270" y="52078"/>
                  </a:lnTo>
                  <a:lnTo>
                    <a:pt x="157353" y="52007"/>
                  </a:lnTo>
                  <a:lnTo>
                    <a:pt x="157401" y="51971"/>
                  </a:lnTo>
                  <a:cubicBezTo>
                    <a:pt x="158544" y="50816"/>
                    <a:pt x="159616" y="49578"/>
                    <a:pt x="160556" y="48268"/>
                  </a:cubicBezTo>
                  <a:lnTo>
                    <a:pt x="159568" y="47554"/>
                  </a:lnTo>
                  <a:close/>
                  <a:moveTo>
                    <a:pt x="112800" y="48387"/>
                  </a:moveTo>
                  <a:lnTo>
                    <a:pt x="111848" y="49137"/>
                  </a:lnTo>
                  <a:cubicBezTo>
                    <a:pt x="112622" y="50126"/>
                    <a:pt x="113455" y="51078"/>
                    <a:pt x="114348" y="51971"/>
                  </a:cubicBezTo>
                  <a:lnTo>
                    <a:pt x="115265" y="52769"/>
                  </a:lnTo>
                  <a:lnTo>
                    <a:pt x="116074" y="51864"/>
                  </a:lnTo>
                  <a:lnTo>
                    <a:pt x="115193" y="51090"/>
                  </a:lnTo>
                  <a:cubicBezTo>
                    <a:pt x="114348" y="50245"/>
                    <a:pt x="113538" y="49328"/>
                    <a:pt x="112800" y="48387"/>
                  </a:cubicBezTo>
                  <a:close/>
                  <a:moveTo>
                    <a:pt x="85975" y="52269"/>
                  </a:moveTo>
                  <a:cubicBezTo>
                    <a:pt x="84797" y="53471"/>
                    <a:pt x="83761" y="54817"/>
                    <a:pt x="82904" y="56245"/>
                  </a:cubicBezTo>
                  <a:lnTo>
                    <a:pt x="83951" y="56876"/>
                  </a:lnTo>
                  <a:cubicBezTo>
                    <a:pt x="84761" y="55519"/>
                    <a:pt x="85737" y="54257"/>
                    <a:pt x="86845" y="53114"/>
                  </a:cubicBezTo>
                  <a:lnTo>
                    <a:pt x="85975" y="52269"/>
                  </a:lnTo>
                  <a:close/>
                  <a:moveTo>
                    <a:pt x="186500" y="53055"/>
                  </a:moveTo>
                  <a:lnTo>
                    <a:pt x="185583" y="53852"/>
                  </a:lnTo>
                  <a:cubicBezTo>
                    <a:pt x="186631" y="55043"/>
                    <a:pt x="187548" y="56353"/>
                    <a:pt x="188286" y="57758"/>
                  </a:cubicBezTo>
                  <a:lnTo>
                    <a:pt x="189357" y="57186"/>
                  </a:lnTo>
                  <a:cubicBezTo>
                    <a:pt x="188572" y="55698"/>
                    <a:pt x="187607" y="54317"/>
                    <a:pt x="186500" y="53055"/>
                  </a:cubicBezTo>
                  <a:close/>
                  <a:moveTo>
                    <a:pt x="153055" y="54817"/>
                  </a:moveTo>
                  <a:cubicBezTo>
                    <a:pt x="152079" y="56186"/>
                    <a:pt x="151269" y="57674"/>
                    <a:pt x="150650" y="59234"/>
                  </a:cubicBezTo>
                  <a:lnTo>
                    <a:pt x="151781" y="59686"/>
                  </a:lnTo>
                  <a:cubicBezTo>
                    <a:pt x="152365" y="58222"/>
                    <a:pt x="153127" y="56817"/>
                    <a:pt x="154043" y="55531"/>
                  </a:cubicBezTo>
                  <a:lnTo>
                    <a:pt x="153055" y="54817"/>
                  </a:lnTo>
                  <a:close/>
                  <a:moveTo>
                    <a:pt x="119277" y="55769"/>
                  </a:moveTo>
                  <a:lnTo>
                    <a:pt x="118253" y="56412"/>
                  </a:lnTo>
                  <a:cubicBezTo>
                    <a:pt x="119099" y="57746"/>
                    <a:pt x="119789" y="59186"/>
                    <a:pt x="120301" y="60686"/>
                  </a:cubicBezTo>
                  <a:lnTo>
                    <a:pt x="121456" y="60294"/>
                  </a:lnTo>
                  <a:cubicBezTo>
                    <a:pt x="120908" y="58710"/>
                    <a:pt x="120182" y="57186"/>
                    <a:pt x="119277" y="55769"/>
                  </a:cubicBezTo>
                  <a:close/>
                  <a:moveTo>
                    <a:pt x="80856" y="60829"/>
                  </a:moveTo>
                  <a:cubicBezTo>
                    <a:pt x="80356" y="62437"/>
                    <a:pt x="80046" y="64092"/>
                    <a:pt x="79939" y="65770"/>
                  </a:cubicBezTo>
                  <a:lnTo>
                    <a:pt x="81153" y="65854"/>
                  </a:lnTo>
                  <a:cubicBezTo>
                    <a:pt x="81249" y="64270"/>
                    <a:pt x="81546" y="62710"/>
                    <a:pt x="82011" y="61198"/>
                  </a:cubicBezTo>
                  <a:lnTo>
                    <a:pt x="80856" y="60829"/>
                  </a:lnTo>
                  <a:close/>
                  <a:moveTo>
                    <a:pt x="191167" y="61877"/>
                  </a:moveTo>
                  <a:lnTo>
                    <a:pt x="189988" y="62175"/>
                  </a:lnTo>
                  <a:cubicBezTo>
                    <a:pt x="190381" y="63699"/>
                    <a:pt x="190584" y="65282"/>
                    <a:pt x="190608" y="66866"/>
                  </a:cubicBezTo>
                  <a:lnTo>
                    <a:pt x="191822" y="66854"/>
                  </a:lnTo>
                  <a:cubicBezTo>
                    <a:pt x="191798" y="65175"/>
                    <a:pt x="191584" y="63496"/>
                    <a:pt x="191167" y="61877"/>
                  </a:cubicBezTo>
                  <a:close/>
                  <a:moveTo>
                    <a:pt x="149352" y="64092"/>
                  </a:moveTo>
                  <a:cubicBezTo>
                    <a:pt x="149198" y="65104"/>
                    <a:pt x="149126" y="66139"/>
                    <a:pt x="149126" y="67175"/>
                  </a:cubicBezTo>
                  <a:cubicBezTo>
                    <a:pt x="149126" y="67818"/>
                    <a:pt x="149150" y="68473"/>
                    <a:pt x="149210" y="69104"/>
                  </a:cubicBezTo>
                  <a:lnTo>
                    <a:pt x="150424" y="68997"/>
                  </a:lnTo>
                  <a:cubicBezTo>
                    <a:pt x="150364" y="68390"/>
                    <a:pt x="150341" y="67783"/>
                    <a:pt x="150341" y="67175"/>
                  </a:cubicBezTo>
                  <a:cubicBezTo>
                    <a:pt x="150341" y="66199"/>
                    <a:pt x="150412" y="65223"/>
                    <a:pt x="150555" y="64258"/>
                  </a:cubicBezTo>
                  <a:lnTo>
                    <a:pt x="149352" y="64092"/>
                  </a:lnTo>
                  <a:close/>
                  <a:moveTo>
                    <a:pt x="122504" y="65211"/>
                  </a:moveTo>
                  <a:lnTo>
                    <a:pt x="121289" y="65318"/>
                  </a:lnTo>
                  <a:cubicBezTo>
                    <a:pt x="121349" y="65937"/>
                    <a:pt x="121385" y="66580"/>
                    <a:pt x="121385" y="67199"/>
                  </a:cubicBezTo>
                  <a:cubicBezTo>
                    <a:pt x="121385" y="68152"/>
                    <a:pt x="121313" y="69116"/>
                    <a:pt x="121182" y="70057"/>
                  </a:cubicBezTo>
                  <a:lnTo>
                    <a:pt x="122385" y="70235"/>
                  </a:lnTo>
                  <a:cubicBezTo>
                    <a:pt x="122528" y="69235"/>
                    <a:pt x="122599" y="68211"/>
                    <a:pt x="122599" y="67199"/>
                  </a:cubicBezTo>
                  <a:cubicBezTo>
                    <a:pt x="122599" y="66532"/>
                    <a:pt x="122563" y="65866"/>
                    <a:pt x="122504" y="65211"/>
                  </a:cubicBezTo>
                  <a:close/>
                  <a:moveTo>
                    <a:pt x="81392" y="70592"/>
                  </a:moveTo>
                  <a:lnTo>
                    <a:pt x="80189" y="70795"/>
                  </a:lnTo>
                  <a:cubicBezTo>
                    <a:pt x="80475" y="72450"/>
                    <a:pt x="80951" y="74069"/>
                    <a:pt x="81606" y="75617"/>
                  </a:cubicBezTo>
                  <a:lnTo>
                    <a:pt x="82725" y="75129"/>
                  </a:lnTo>
                  <a:cubicBezTo>
                    <a:pt x="82106" y="73676"/>
                    <a:pt x="81653" y="72152"/>
                    <a:pt x="81392" y="70592"/>
                  </a:cubicBezTo>
                  <a:close/>
                  <a:moveTo>
                    <a:pt x="190131" y="71581"/>
                  </a:moveTo>
                  <a:cubicBezTo>
                    <a:pt x="189786" y="73128"/>
                    <a:pt x="189250" y="74641"/>
                    <a:pt x="188560" y="76057"/>
                  </a:cubicBezTo>
                  <a:lnTo>
                    <a:pt x="189643" y="76593"/>
                  </a:lnTo>
                  <a:cubicBezTo>
                    <a:pt x="190381" y="75081"/>
                    <a:pt x="190953" y="73486"/>
                    <a:pt x="191310" y="71854"/>
                  </a:cubicBezTo>
                  <a:lnTo>
                    <a:pt x="190131" y="71581"/>
                  </a:lnTo>
                  <a:close/>
                  <a:moveTo>
                    <a:pt x="151400" y="73640"/>
                  </a:moveTo>
                  <a:lnTo>
                    <a:pt x="150245" y="74021"/>
                  </a:lnTo>
                  <a:cubicBezTo>
                    <a:pt x="150781" y="75617"/>
                    <a:pt x="151507" y="77141"/>
                    <a:pt x="152412" y="78558"/>
                  </a:cubicBezTo>
                  <a:lnTo>
                    <a:pt x="153436" y="77915"/>
                  </a:lnTo>
                  <a:cubicBezTo>
                    <a:pt x="152591" y="76581"/>
                    <a:pt x="151912" y="75141"/>
                    <a:pt x="151400" y="73640"/>
                  </a:cubicBezTo>
                  <a:close/>
                  <a:moveTo>
                    <a:pt x="119956" y="74641"/>
                  </a:moveTo>
                  <a:cubicBezTo>
                    <a:pt x="119372" y="76105"/>
                    <a:pt x="118622" y="77510"/>
                    <a:pt x="117706" y="78808"/>
                  </a:cubicBezTo>
                  <a:lnTo>
                    <a:pt x="118694" y="79510"/>
                  </a:lnTo>
                  <a:cubicBezTo>
                    <a:pt x="119670" y="78129"/>
                    <a:pt x="120468" y="76653"/>
                    <a:pt x="121087" y="75093"/>
                  </a:cubicBezTo>
                  <a:lnTo>
                    <a:pt x="119956" y="74641"/>
                  </a:lnTo>
                  <a:close/>
                  <a:moveTo>
                    <a:pt x="85094" y="79236"/>
                  </a:moveTo>
                  <a:lnTo>
                    <a:pt x="84118" y="79963"/>
                  </a:lnTo>
                  <a:cubicBezTo>
                    <a:pt x="84737" y="80784"/>
                    <a:pt x="85416" y="81570"/>
                    <a:pt x="86142" y="82296"/>
                  </a:cubicBezTo>
                  <a:cubicBezTo>
                    <a:pt x="86606" y="82761"/>
                    <a:pt x="87083" y="83201"/>
                    <a:pt x="87583" y="83606"/>
                  </a:cubicBezTo>
                  <a:lnTo>
                    <a:pt x="88357" y="82677"/>
                  </a:lnTo>
                  <a:cubicBezTo>
                    <a:pt x="87892" y="82284"/>
                    <a:pt x="87440" y="81868"/>
                    <a:pt x="86999" y="81439"/>
                  </a:cubicBezTo>
                  <a:cubicBezTo>
                    <a:pt x="86321" y="80748"/>
                    <a:pt x="85678" y="80010"/>
                    <a:pt x="85094" y="79236"/>
                  </a:cubicBezTo>
                  <a:close/>
                  <a:moveTo>
                    <a:pt x="185976" y="80034"/>
                  </a:moveTo>
                  <a:cubicBezTo>
                    <a:pt x="185583" y="80510"/>
                    <a:pt x="185155" y="80975"/>
                    <a:pt x="184714" y="81415"/>
                  </a:cubicBezTo>
                  <a:cubicBezTo>
                    <a:pt x="184035" y="82094"/>
                    <a:pt x="183309" y="82725"/>
                    <a:pt x="182547" y="83296"/>
                  </a:cubicBezTo>
                  <a:lnTo>
                    <a:pt x="183273" y="84273"/>
                  </a:lnTo>
                  <a:cubicBezTo>
                    <a:pt x="184083" y="83665"/>
                    <a:pt x="184857" y="82987"/>
                    <a:pt x="185571" y="82272"/>
                  </a:cubicBezTo>
                  <a:cubicBezTo>
                    <a:pt x="186047" y="81808"/>
                    <a:pt x="186488" y="81308"/>
                    <a:pt x="186917" y="80808"/>
                  </a:cubicBezTo>
                  <a:lnTo>
                    <a:pt x="185976" y="80034"/>
                  </a:lnTo>
                  <a:close/>
                  <a:moveTo>
                    <a:pt x="156425" y="81594"/>
                  </a:moveTo>
                  <a:lnTo>
                    <a:pt x="155579" y="82463"/>
                  </a:lnTo>
                  <a:cubicBezTo>
                    <a:pt x="156782" y="83642"/>
                    <a:pt x="158127" y="84677"/>
                    <a:pt x="159556" y="85535"/>
                  </a:cubicBezTo>
                  <a:lnTo>
                    <a:pt x="160175" y="84487"/>
                  </a:lnTo>
                  <a:cubicBezTo>
                    <a:pt x="158830" y="83677"/>
                    <a:pt x="157556" y="82701"/>
                    <a:pt x="156425" y="81594"/>
                  </a:cubicBezTo>
                  <a:close/>
                  <a:moveTo>
                    <a:pt x="114539" y="82332"/>
                  </a:moveTo>
                  <a:cubicBezTo>
                    <a:pt x="113336" y="83380"/>
                    <a:pt x="112026" y="84285"/>
                    <a:pt x="110633" y="85023"/>
                  </a:cubicBezTo>
                  <a:lnTo>
                    <a:pt x="111205" y="86094"/>
                  </a:lnTo>
                  <a:cubicBezTo>
                    <a:pt x="112681" y="85309"/>
                    <a:pt x="114074" y="84356"/>
                    <a:pt x="115336" y="83237"/>
                  </a:cubicBezTo>
                  <a:lnTo>
                    <a:pt x="114539" y="82332"/>
                  </a:lnTo>
                  <a:close/>
                  <a:moveTo>
                    <a:pt x="92333" y="85261"/>
                  </a:moveTo>
                  <a:lnTo>
                    <a:pt x="91786" y="86356"/>
                  </a:lnTo>
                  <a:cubicBezTo>
                    <a:pt x="93298" y="87094"/>
                    <a:pt x="94893" y="87654"/>
                    <a:pt x="96524" y="88023"/>
                  </a:cubicBezTo>
                  <a:lnTo>
                    <a:pt x="96798" y="86844"/>
                  </a:lnTo>
                  <a:cubicBezTo>
                    <a:pt x="95250" y="86499"/>
                    <a:pt x="93750" y="85963"/>
                    <a:pt x="92333" y="85261"/>
                  </a:cubicBezTo>
                  <a:close/>
                  <a:moveTo>
                    <a:pt x="178451" y="85678"/>
                  </a:moveTo>
                  <a:cubicBezTo>
                    <a:pt x="176999" y="86297"/>
                    <a:pt x="175463" y="86749"/>
                    <a:pt x="173903" y="87023"/>
                  </a:cubicBezTo>
                  <a:lnTo>
                    <a:pt x="174106" y="88214"/>
                  </a:lnTo>
                  <a:cubicBezTo>
                    <a:pt x="175760" y="87928"/>
                    <a:pt x="177392" y="87452"/>
                    <a:pt x="178928" y="86785"/>
                  </a:cubicBezTo>
                  <a:lnTo>
                    <a:pt x="178451" y="85678"/>
                  </a:lnTo>
                  <a:close/>
                  <a:moveTo>
                    <a:pt x="164509" y="86416"/>
                  </a:moveTo>
                  <a:lnTo>
                    <a:pt x="164152" y="87571"/>
                  </a:lnTo>
                  <a:cubicBezTo>
                    <a:pt x="165747" y="88071"/>
                    <a:pt x="167414" y="88368"/>
                    <a:pt x="169093" y="88476"/>
                  </a:cubicBezTo>
                  <a:lnTo>
                    <a:pt x="169164" y="87273"/>
                  </a:lnTo>
                  <a:cubicBezTo>
                    <a:pt x="167581" y="87166"/>
                    <a:pt x="166021" y="86880"/>
                    <a:pt x="164509" y="86416"/>
                  </a:cubicBezTo>
                  <a:close/>
                  <a:moveTo>
                    <a:pt x="106204" y="86713"/>
                  </a:moveTo>
                  <a:cubicBezTo>
                    <a:pt x="104680" y="87106"/>
                    <a:pt x="103097" y="87309"/>
                    <a:pt x="101513" y="87333"/>
                  </a:cubicBezTo>
                  <a:lnTo>
                    <a:pt x="101525" y="88547"/>
                  </a:lnTo>
                  <a:cubicBezTo>
                    <a:pt x="103204" y="88523"/>
                    <a:pt x="104883" y="88309"/>
                    <a:pt x="106502" y="87892"/>
                  </a:cubicBezTo>
                  <a:lnTo>
                    <a:pt x="106204" y="867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p29"/>
          <p:cNvSpPr/>
          <p:nvPr/>
        </p:nvSpPr>
        <p:spPr>
          <a:xfrm>
            <a:off x="9624700" y="15121625"/>
            <a:ext cx="60750" cy="30400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29" y="1215"/>
                </a:lnTo>
                <a:lnTo>
                  <a:pt x="2429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29"/>
          <p:cNvGrpSpPr/>
          <p:nvPr/>
        </p:nvGrpSpPr>
        <p:grpSpPr>
          <a:xfrm>
            <a:off x="2832817" y="3351336"/>
            <a:ext cx="1225566" cy="1272878"/>
            <a:chOff x="3965504" y="694336"/>
            <a:chExt cx="1225566" cy="1272878"/>
          </a:xfrm>
        </p:grpSpPr>
        <p:sp>
          <p:nvSpPr>
            <p:cNvPr id="878" name="Google Shape;878;p29"/>
            <p:cNvSpPr/>
            <p:nvPr/>
          </p:nvSpPr>
          <p:spPr>
            <a:xfrm>
              <a:off x="3965504" y="1680714"/>
              <a:ext cx="1225566" cy="286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Лазертаг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403736" y="694336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000" dirty="0"/>
            </a:p>
          </p:txBody>
        </p:sp>
      </p:grpSp>
      <p:grpSp>
        <p:nvGrpSpPr>
          <p:cNvPr id="880" name="Google Shape;880;p29"/>
          <p:cNvGrpSpPr/>
          <p:nvPr/>
        </p:nvGrpSpPr>
        <p:grpSpPr>
          <a:xfrm>
            <a:off x="1503847" y="1550950"/>
            <a:ext cx="1281556" cy="1232515"/>
            <a:chOff x="2677793" y="3332210"/>
            <a:chExt cx="1281556" cy="1232515"/>
          </a:xfrm>
        </p:grpSpPr>
        <p:sp>
          <p:nvSpPr>
            <p:cNvPr id="881" name="Google Shape;881;p29"/>
            <p:cNvSpPr/>
            <p:nvPr/>
          </p:nvSpPr>
          <p:spPr>
            <a:xfrm>
              <a:off x="2677793" y="4278225"/>
              <a:ext cx="1281556" cy="286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Спектакль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3066642" y="3332210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lvl="0" algn="ctr"/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000" dirty="0"/>
            </a:p>
          </p:txBody>
        </p:sp>
      </p:grpSp>
      <p:grpSp>
        <p:nvGrpSpPr>
          <p:cNvPr id="883" name="Google Shape;883;p29"/>
          <p:cNvGrpSpPr/>
          <p:nvPr/>
        </p:nvGrpSpPr>
        <p:grpSpPr>
          <a:xfrm>
            <a:off x="3620152" y="654617"/>
            <a:ext cx="1831079" cy="1263445"/>
            <a:chOff x="4723975" y="3499590"/>
            <a:chExt cx="1831079" cy="982192"/>
          </a:xfrm>
        </p:grpSpPr>
        <p:sp>
          <p:nvSpPr>
            <p:cNvPr id="884" name="Google Shape;884;p29"/>
            <p:cNvSpPr/>
            <p:nvPr/>
          </p:nvSpPr>
          <p:spPr>
            <a:xfrm>
              <a:off x="4723975" y="3499590"/>
              <a:ext cx="1831079" cy="286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 panose="020B0604020202020204" charset="0"/>
                  <a:ea typeface="Fira Sans Extra Condensed"/>
                  <a:cs typeface="Fira Sans Extra Condensed"/>
                  <a:sym typeface="Fira Sans Extra Condensed"/>
                </a:rPr>
                <a:t>Экспериментус</a:t>
              </a:r>
              <a:endParaRPr sz="2000" dirty="0">
                <a:solidFill>
                  <a:srgbClr val="FFFFFF"/>
                </a:solidFill>
                <a:latin typeface="Fira Sans Extra Condensed" panose="020B060402020202020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5" name="Google Shape;885;p29"/>
            <p:cNvSpPr/>
            <p:nvPr/>
          </p:nvSpPr>
          <p:spPr>
            <a:xfrm rot="10800000">
              <a:off x="5501255" y="4125769"/>
              <a:ext cx="349103" cy="356013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latin typeface="Fira Sans Extra Condensed" panose="020B0604020202020204" charset="0"/>
              </a:endParaRPr>
            </a:p>
          </p:txBody>
        </p:sp>
      </p:grpSp>
      <p:grpSp>
        <p:nvGrpSpPr>
          <p:cNvPr id="886" name="Google Shape;886;p29"/>
          <p:cNvGrpSpPr/>
          <p:nvPr/>
        </p:nvGrpSpPr>
        <p:grpSpPr>
          <a:xfrm>
            <a:off x="5135002" y="3351336"/>
            <a:ext cx="1126800" cy="1272878"/>
            <a:chOff x="6977870" y="1630547"/>
            <a:chExt cx="1126800" cy="1272878"/>
          </a:xfrm>
        </p:grpSpPr>
        <p:sp>
          <p:nvSpPr>
            <p:cNvPr id="887" name="Google Shape;887;p29"/>
            <p:cNvSpPr/>
            <p:nvPr/>
          </p:nvSpPr>
          <p:spPr>
            <a:xfrm>
              <a:off x="6977870" y="2616925"/>
              <a:ext cx="1126800" cy="2865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Зоопарк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7366718" y="1630547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sz="2000" dirty="0"/>
            </a:p>
          </p:txBody>
        </p:sp>
      </p:grpSp>
      <p:grpSp>
        <p:nvGrpSpPr>
          <p:cNvPr id="890" name="Google Shape;890;p29"/>
          <p:cNvGrpSpPr/>
          <p:nvPr/>
        </p:nvGrpSpPr>
        <p:grpSpPr>
          <a:xfrm>
            <a:off x="146874" y="1550950"/>
            <a:ext cx="1126800" cy="1232515"/>
            <a:chOff x="857168" y="1514103"/>
            <a:chExt cx="1126800" cy="1232515"/>
          </a:xfrm>
        </p:grpSpPr>
        <p:sp>
          <p:nvSpPr>
            <p:cNvPr id="891" name="Google Shape;891;p29"/>
            <p:cNvSpPr/>
            <p:nvPr/>
          </p:nvSpPr>
          <p:spPr>
            <a:xfrm>
              <a:off x="857168" y="2460118"/>
              <a:ext cx="1126800" cy="2865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Квест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1246017" y="1514103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dirty="0"/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EB463D-7F23-46C8-901A-90974F93D22C}"/>
              </a:ext>
            </a:extLst>
          </p:cNvPr>
          <p:cNvSpPr/>
          <p:nvPr/>
        </p:nvSpPr>
        <p:spPr>
          <a:xfrm>
            <a:off x="4420689" y="150441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ira Sans Extra Condensed Medium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7696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E25DBA-5611-4697-911E-8850587D9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6" t="17409" r="5156"/>
          <a:stretch/>
        </p:blipFill>
        <p:spPr>
          <a:xfrm>
            <a:off x="153872" y="1782491"/>
            <a:ext cx="3880800" cy="2805053"/>
          </a:xfrm>
          <a:prstGeom prst="roundRect">
            <a:avLst>
              <a:gd name="adj" fmla="val 1181"/>
            </a:avLst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B80D5A8-7912-482B-A7FB-87C9227FBDBD}"/>
              </a:ext>
            </a:extLst>
          </p:cNvPr>
          <p:cNvGrpSpPr/>
          <p:nvPr/>
        </p:nvGrpSpPr>
        <p:grpSpPr>
          <a:xfrm rot="19962675">
            <a:off x="-2739862" y="489284"/>
            <a:ext cx="6292445" cy="1146774"/>
            <a:chOff x="1395103" y="1981530"/>
            <a:chExt cx="6292445" cy="1146774"/>
          </a:xfrm>
        </p:grpSpPr>
        <p:sp>
          <p:nvSpPr>
            <p:cNvPr id="10" name="Google Shape;248;p18">
              <a:extLst>
                <a:ext uri="{FF2B5EF4-FFF2-40B4-BE49-F238E27FC236}">
                  <a16:creationId xmlns:a16="http://schemas.microsoft.com/office/drawing/2014/main" id="{17837BE6-4C38-45A6-820D-540B823B6CCB}"/>
                </a:ext>
              </a:extLst>
            </p:cNvPr>
            <p:cNvSpPr/>
            <p:nvPr/>
          </p:nvSpPr>
          <p:spPr>
            <a:xfrm>
              <a:off x="1395103" y="1981530"/>
              <a:ext cx="6259782" cy="1146774"/>
            </a:xfrm>
            <a:custGeom>
              <a:avLst/>
              <a:gdLst/>
              <a:ahLst/>
              <a:cxnLst/>
              <a:rect l="l" t="t" r="r" b="b"/>
              <a:pathLst>
                <a:path w="239174" h="43816" extrusionOk="0">
                  <a:moveTo>
                    <a:pt x="21863" y="0"/>
                  </a:moveTo>
                  <a:cubicBezTo>
                    <a:pt x="20934" y="0"/>
                    <a:pt x="20019" y="61"/>
                    <a:pt x="19122" y="179"/>
                  </a:cubicBezTo>
                  <a:cubicBezTo>
                    <a:pt x="17157" y="418"/>
                    <a:pt x="15300" y="941"/>
                    <a:pt x="13609" y="1632"/>
                  </a:cubicBezTo>
                  <a:cubicBezTo>
                    <a:pt x="11919" y="2311"/>
                    <a:pt x="10406" y="3192"/>
                    <a:pt x="9073" y="4156"/>
                  </a:cubicBezTo>
                  <a:cubicBezTo>
                    <a:pt x="6394" y="6085"/>
                    <a:pt x="4489" y="8395"/>
                    <a:pt x="3156" y="10574"/>
                  </a:cubicBezTo>
                  <a:cubicBezTo>
                    <a:pt x="1846" y="12764"/>
                    <a:pt x="1096" y="14848"/>
                    <a:pt x="667" y="16551"/>
                  </a:cubicBezTo>
                  <a:cubicBezTo>
                    <a:pt x="239" y="18277"/>
                    <a:pt x="108" y="19622"/>
                    <a:pt x="48" y="20527"/>
                  </a:cubicBezTo>
                  <a:cubicBezTo>
                    <a:pt x="12" y="20980"/>
                    <a:pt x="24" y="21325"/>
                    <a:pt x="12" y="21563"/>
                  </a:cubicBezTo>
                  <a:cubicBezTo>
                    <a:pt x="0" y="21789"/>
                    <a:pt x="0" y="21908"/>
                    <a:pt x="0" y="21908"/>
                  </a:cubicBezTo>
                  <a:lnTo>
                    <a:pt x="11264" y="21908"/>
                  </a:lnTo>
                  <a:cubicBezTo>
                    <a:pt x="11264" y="21908"/>
                    <a:pt x="11264" y="21849"/>
                    <a:pt x="11264" y="21730"/>
                  </a:cubicBezTo>
                  <a:cubicBezTo>
                    <a:pt x="11276" y="21623"/>
                    <a:pt x="11264" y="21456"/>
                    <a:pt x="11288" y="21230"/>
                  </a:cubicBezTo>
                  <a:cubicBezTo>
                    <a:pt x="11311" y="20789"/>
                    <a:pt x="11383" y="20134"/>
                    <a:pt x="11585" y="19301"/>
                  </a:cubicBezTo>
                  <a:cubicBezTo>
                    <a:pt x="11788" y="18467"/>
                    <a:pt x="12157" y="17467"/>
                    <a:pt x="12788" y="16396"/>
                  </a:cubicBezTo>
                  <a:cubicBezTo>
                    <a:pt x="13443" y="15348"/>
                    <a:pt x="14371" y="14205"/>
                    <a:pt x="15681" y="13276"/>
                  </a:cubicBezTo>
                  <a:cubicBezTo>
                    <a:pt x="16979" y="12336"/>
                    <a:pt x="18622" y="11586"/>
                    <a:pt x="20551" y="11347"/>
                  </a:cubicBezTo>
                  <a:cubicBezTo>
                    <a:pt x="20987" y="11287"/>
                    <a:pt x="21439" y="11257"/>
                    <a:pt x="21900" y="11257"/>
                  </a:cubicBezTo>
                  <a:cubicBezTo>
                    <a:pt x="22444" y="11257"/>
                    <a:pt x="23002" y="11299"/>
                    <a:pt x="23563" y="11383"/>
                  </a:cubicBezTo>
                  <a:cubicBezTo>
                    <a:pt x="24075" y="11467"/>
                    <a:pt x="24587" y="11586"/>
                    <a:pt x="25099" y="11740"/>
                  </a:cubicBezTo>
                  <a:cubicBezTo>
                    <a:pt x="25611" y="11907"/>
                    <a:pt x="26123" y="12109"/>
                    <a:pt x="26623" y="12360"/>
                  </a:cubicBezTo>
                  <a:cubicBezTo>
                    <a:pt x="27623" y="12848"/>
                    <a:pt x="28575" y="13526"/>
                    <a:pt x="29421" y="14360"/>
                  </a:cubicBezTo>
                  <a:cubicBezTo>
                    <a:pt x="30254" y="15193"/>
                    <a:pt x="30980" y="16193"/>
                    <a:pt x="31528" y="17324"/>
                  </a:cubicBezTo>
                  <a:cubicBezTo>
                    <a:pt x="32064" y="18456"/>
                    <a:pt x="32409" y="19694"/>
                    <a:pt x="32516" y="21003"/>
                  </a:cubicBezTo>
                  <a:cubicBezTo>
                    <a:pt x="32528" y="21170"/>
                    <a:pt x="32552" y="21337"/>
                    <a:pt x="32552" y="21503"/>
                  </a:cubicBezTo>
                  <a:cubicBezTo>
                    <a:pt x="32552" y="21706"/>
                    <a:pt x="32564" y="21908"/>
                    <a:pt x="32564" y="22111"/>
                  </a:cubicBezTo>
                  <a:cubicBezTo>
                    <a:pt x="32576" y="22444"/>
                    <a:pt x="32576" y="22789"/>
                    <a:pt x="32600" y="23135"/>
                  </a:cubicBezTo>
                  <a:cubicBezTo>
                    <a:pt x="32624" y="23468"/>
                    <a:pt x="32647" y="23813"/>
                    <a:pt x="32671" y="24159"/>
                  </a:cubicBezTo>
                  <a:cubicBezTo>
                    <a:pt x="32814" y="25528"/>
                    <a:pt x="33088" y="26909"/>
                    <a:pt x="33505" y="28266"/>
                  </a:cubicBezTo>
                  <a:cubicBezTo>
                    <a:pt x="34326" y="30969"/>
                    <a:pt x="35695" y="33576"/>
                    <a:pt x="37565" y="35839"/>
                  </a:cubicBezTo>
                  <a:cubicBezTo>
                    <a:pt x="39422" y="38101"/>
                    <a:pt x="41791" y="40030"/>
                    <a:pt x="44494" y="41411"/>
                  </a:cubicBezTo>
                  <a:cubicBezTo>
                    <a:pt x="47209" y="42804"/>
                    <a:pt x="50281" y="43649"/>
                    <a:pt x="53412" y="43792"/>
                  </a:cubicBezTo>
                  <a:cubicBezTo>
                    <a:pt x="53745" y="43807"/>
                    <a:pt x="54080" y="43815"/>
                    <a:pt x="54415" y="43815"/>
                  </a:cubicBezTo>
                  <a:cubicBezTo>
                    <a:pt x="57218" y="43815"/>
                    <a:pt x="60078" y="43280"/>
                    <a:pt x="62758" y="42185"/>
                  </a:cubicBezTo>
                  <a:cubicBezTo>
                    <a:pt x="65771" y="40970"/>
                    <a:pt x="68509" y="39029"/>
                    <a:pt x="70735" y="36577"/>
                  </a:cubicBezTo>
                  <a:cubicBezTo>
                    <a:pt x="72950" y="34124"/>
                    <a:pt x="74653" y="31112"/>
                    <a:pt x="75557" y="27826"/>
                  </a:cubicBezTo>
                  <a:cubicBezTo>
                    <a:pt x="76022" y="26195"/>
                    <a:pt x="76296" y="24492"/>
                    <a:pt x="76355" y="22777"/>
                  </a:cubicBezTo>
                  <a:cubicBezTo>
                    <a:pt x="76367" y="22420"/>
                    <a:pt x="76379" y="22063"/>
                    <a:pt x="76379" y="21706"/>
                  </a:cubicBezTo>
                  <a:lnTo>
                    <a:pt x="76391" y="21384"/>
                  </a:lnTo>
                  <a:cubicBezTo>
                    <a:pt x="76391" y="21289"/>
                    <a:pt x="76403" y="21182"/>
                    <a:pt x="76415" y="21075"/>
                  </a:cubicBezTo>
                  <a:cubicBezTo>
                    <a:pt x="76439" y="20658"/>
                    <a:pt x="76510" y="20241"/>
                    <a:pt x="76581" y="19825"/>
                  </a:cubicBezTo>
                  <a:cubicBezTo>
                    <a:pt x="76903" y="18182"/>
                    <a:pt x="77629" y="16598"/>
                    <a:pt x="78713" y="15253"/>
                  </a:cubicBezTo>
                  <a:cubicBezTo>
                    <a:pt x="79784" y="13907"/>
                    <a:pt x="81201" y="12824"/>
                    <a:pt x="82796" y="12133"/>
                  </a:cubicBezTo>
                  <a:cubicBezTo>
                    <a:pt x="84116" y="11562"/>
                    <a:pt x="85557" y="11260"/>
                    <a:pt x="87020" y="11260"/>
                  </a:cubicBezTo>
                  <a:cubicBezTo>
                    <a:pt x="87326" y="11260"/>
                    <a:pt x="87633" y="11273"/>
                    <a:pt x="87940" y="11300"/>
                  </a:cubicBezTo>
                  <a:cubicBezTo>
                    <a:pt x="89702" y="11443"/>
                    <a:pt x="91417" y="12038"/>
                    <a:pt x="92905" y="13026"/>
                  </a:cubicBezTo>
                  <a:cubicBezTo>
                    <a:pt x="93655" y="13526"/>
                    <a:pt x="94334" y="14122"/>
                    <a:pt x="94941" y="14776"/>
                  </a:cubicBezTo>
                  <a:cubicBezTo>
                    <a:pt x="95536" y="15455"/>
                    <a:pt x="96072" y="16193"/>
                    <a:pt x="96477" y="16991"/>
                  </a:cubicBezTo>
                  <a:lnTo>
                    <a:pt x="96632" y="17289"/>
                  </a:lnTo>
                  <a:lnTo>
                    <a:pt x="96763" y="17598"/>
                  </a:lnTo>
                  <a:cubicBezTo>
                    <a:pt x="96870" y="17801"/>
                    <a:pt x="96941" y="18015"/>
                    <a:pt x="97024" y="18217"/>
                  </a:cubicBezTo>
                  <a:cubicBezTo>
                    <a:pt x="97167" y="18646"/>
                    <a:pt x="97310" y="19075"/>
                    <a:pt x="97405" y="19515"/>
                  </a:cubicBezTo>
                  <a:cubicBezTo>
                    <a:pt x="97513" y="19956"/>
                    <a:pt x="97572" y="20396"/>
                    <a:pt x="97632" y="20849"/>
                  </a:cubicBezTo>
                  <a:cubicBezTo>
                    <a:pt x="97632" y="21075"/>
                    <a:pt x="97667" y="21301"/>
                    <a:pt x="97667" y="21527"/>
                  </a:cubicBezTo>
                  <a:lnTo>
                    <a:pt x="97691" y="22539"/>
                  </a:lnTo>
                  <a:cubicBezTo>
                    <a:pt x="97786" y="26254"/>
                    <a:pt x="98882" y="29993"/>
                    <a:pt x="100811" y="33195"/>
                  </a:cubicBezTo>
                  <a:cubicBezTo>
                    <a:pt x="102751" y="36410"/>
                    <a:pt x="105514" y="39125"/>
                    <a:pt x="108788" y="40970"/>
                  </a:cubicBezTo>
                  <a:cubicBezTo>
                    <a:pt x="110419" y="41899"/>
                    <a:pt x="112181" y="42601"/>
                    <a:pt x="114003" y="43089"/>
                  </a:cubicBezTo>
                  <a:cubicBezTo>
                    <a:pt x="115836" y="43578"/>
                    <a:pt x="117718" y="43804"/>
                    <a:pt x="119587" y="43816"/>
                  </a:cubicBezTo>
                  <a:cubicBezTo>
                    <a:pt x="121456" y="43804"/>
                    <a:pt x="123349" y="43578"/>
                    <a:pt x="125171" y="43089"/>
                  </a:cubicBezTo>
                  <a:cubicBezTo>
                    <a:pt x="126992" y="42601"/>
                    <a:pt x="128755" y="41899"/>
                    <a:pt x="130386" y="40970"/>
                  </a:cubicBezTo>
                  <a:cubicBezTo>
                    <a:pt x="133672" y="39125"/>
                    <a:pt x="136422" y="36410"/>
                    <a:pt x="138363" y="33195"/>
                  </a:cubicBezTo>
                  <a:cubicBezTo>
                    <a:pt x="140292" y="29993"/>
                    <a:pt x="141387" y="26254"/>
                    <a:pt x="141482" y="22539"/>
                  </a:cubicBezTo>
                  <a:lnTo>
                    <a:pt x="141506" y="21527"/>
                  </a:lnTo>
                  <a:cubicBezTo>
                    <a:pt x="141506" y="21301"/>
                    <a:pt x="141542" y="21075"/>
                    <a:pt x="141554" y="20849"/>
                  </a:cubicBezTo>
                  <a:cubicBezTo>
                    <a:pt x="141601" y="20396"/>
                    <a:pt x="141661" y="19956"/>
                    <a:pt x="141768" y="19515"/>
                  </a:cubicBezTo>
                  <a:cubicBezTo>
                    <a:pt x="141863" y="19075"/>
                    <a:pt x="142006" y="18646"/>
                    <a:pt x="142149" y="18217"/>
                  </a:cubicBezTo>
                  <a:cubicBezTo>
                    <a:pt x="142244" y="18015"/>
                    <a:pt x="142304" y="17801"/>
                    <a:pt x="142411" y="17598"/>
                  </a:cubicBezTo>
                  <a:lnTo>
                    <a:pt x="142542" y="17289"/>
                  </a:lnTo>
                  <a:lnTo>
                    <a:pt x="142697" y="16991"/>
                  </a:lnTo>
                  <a:cubicBezTo>
                    <a:pt x="143102" y="16193"/>
                    <a:pt x="143637" y="15455"/>
                    <a:pt x="144233" y="14776"/>
                  </a:cubicBezTo>
                  <a:cubicBezTo>
                    <a:pt x="144840" y="14122"/>
                    <a:pt x="145519" y="13526"/>
                    <a:pt x="146269" y="13026"/>
                  </a:cubicBezTo>
                  <a:cubicBezTo>
                    <a:pt x="147757" y="12038"/>
                    <a:pt x="149471" y="11443"/>
                    <a:pt x="151234" y="11300"/>
                  </a:cubicBezTo>
                  <a:cubicBezTo>
                    <a:pt x="151541" y="11273"/>
                    <a:pt x="151847" y="11260"/>
                    <a:pt x="152154" y="11260"/>
                  </a:cubicBezTo>
                  <a:cubicBezTo>
                    <a:pt x="153616" y="11260"/>
                    <a:pt x="155058" y="11562"/>
                    <a:pt x="156377" y="12133"/>
                  </a:cubicBezTo>
                  <a:cubicBezTo>
                    <a:pt x="157973" y="12824"/>
                    <a:pt x="159389" y="13907"/>
                    <a:pt x="160461" y="15253"/>
                  </a:cubicBezTo>
                  <a:cubicBezTo>
                    <a:pt x="161544" y="16598"/>
                    <a:pt x="162271" y="18182"/>
                    <a:pt x="162592" y="19825"/>
                  </a:cubicBezTo>
                  <a:cubicBezTo>
                    <a:pt x="162664" y="20241"/>
                    <a:pt x="162735" y="20658"/>
                    <a:pt x="162759" y="21075"/>
                  </a:cubicBezTo>
                  <a:cubicBezTo>
                    <a:pt x="162771" y="21182"/>
                    <a:pt x="162783" y="21289"/>
                    <a:pt x="162783" y="21396"/>
                  </a:cubicBezTo>
                  <a:lnTo>
                    <a:pt x="162795" y="21706"/>
                  </a:lnTo>
                  <a:cubicBezTo>
                    <a:pt x="162795" y="22063"/>
                    <a:pt x="162806" y="22420"/>
                    <a:pt x="162818" y="22789"/>
                  </a:cubicBezTo>
                  <a:cubicBezTo>
                    <a:pt x="162878" y="24492"/>
                    <a:pt x="163152" y="26195"/>
                    <a:pt x="163616" y="27838"/>
                  </a:cubicBezTo>
                  <a:cubicBezTo>
                    <a:pt x="164521" y="31112"/>
                    <a:pt x="166224" y="34124"/>
                    <a:pt x="168438" y="36577"/>
                  </a:cubicBezTo>
                  <a:cubicBezTo>
                    <a:pt x="170665" y="39041"/>
                    <a:pt x="173403" y="40970"/>
                    <a:pt x="176415" y="42185"/>
                  </a:cubicBezTo>
                  <a:cubicBezTo>
                    <a:pt x="179095" y="43280"/>
                    <a:pt x="181955" y="43815"/>
                    <a:pt x="184759" y="43815"/>
                  </a:cubicBezTo>
                  <a:cubicBezTo>
                    <a:pt x="185094" y="43815"/>
                    <a:pt x="185428" y="43807"/>
                    <a:pt x="185762" y="43792"/>
                  </a:cubicBezTo>
                  <a:cubicBezTo>
                    <a:pt x="188893" y="43649"/>
                    <a:pt x="191965" y="42804"/>
                    <a:pt x="194680" y="41411"/>
                  </a:cubicBezTo>
                  <a:cubicBezTo>
                    <a:pt x="197382" y="40030"/>
                    <a:pt x="199752" y="38101"/>
                    <a:pt x="201609" y="35839"/>
                  </a:cubicBezTo>
                  <a:cubicBezTo>
                    <a:pt x="203478" y="33576"/>
                    <a:pt x="204847" y="30969"/>
                    <a:pt x="205669" y="28266"/>
                  </a:cubicBezTo>
                  <a:cubicBezTo>
                    <a:pt x="206086" y="26909"/>
                    <a:pt x="206360" y="25528"/>
                    <a:pt x="206502" y="24159"/>
                  </a:cubicBezTo>
                  <a:cubicBezTo>
                    <a:pt x="206526" y="23813"/>
                    <a:pt x="206550" y="23468"/>
                    <a:pt x="206574" y="23135"/>
                  </a:cubicBezTo>
                  <a:cubicBezTo>
                    <a:pt x="206598" y="22789"/>
                    <a:pt x="206598" y="22444"/>
                    <a:pt x="206610" y="22111"/>
                  </a:cubicBezTo>
                  <a:cubicBezTo>
                    <a:pt x="206610" y="21908"/>
                    <a:pt x="206621" y="21706"/>
                    <a:pt x="206621" y="21503"/>
                  </a:cubicBezTo>
                  <a:cubicBezTo>
                    <a:pt x="206621" y="21337"/>
                    <a:pt x="206645" y="21170"/>
                    <a:pt x="206657" y="21003"/>
                  </a:cubicBezTo>
                  <a:cubicBezTo>
                    <a:pt x="206764" y="19694"/>
                    <a:pt x="207110" y="18456"/>
                    <a:pt x="207645" y="17324"/>
                  </a:cubicBezTo>
                  <a:cubicBezTo>
                    <a:pt x="208193" y="16205"/>
                    <a:pt x="208919" y="15193"/>
                    <a:pt x="209753" y="14360"/>
                  </a:cubicBezTo>
                  <a:cubicBezTo>
                    <a:pt x="210598" y="13526"/>
                    <a:pt x="211551" y="12848"/>
                    <a:pt x="212551" y="12360"/>
                  </a:cubicBezTo>
                  <a:cubicBezTo>
                    <a:pt x="213051" y="12109"/>
                    <a:pt x="213563" y="11907"/>
                    <a:pt x="214075" y="11740"/>
                  </a:cubicBezTo>
                  <a:cubicBezTo>
                    <a:pt x="214587" y="11586"/>
                    <a:pt x="215099" y="11467"/>
                    <a:pt x="215611" y="11383"/>
                  </a:cubicBezTo>
                  <a:cubicBezTo>
                    <a:pt x="216185" y="11304"/>
                    <a:pt x="216755" y="11261"/>
                    <a:pt x="217311" y="11261"/>
                  </a:cubicBezTo>
                  <a:cubicBezTo>
                    <a:pt x="217759" y="11261"/>
                    <a:pt x="218198" y="11289"/>
                    <a:pt x="218623" y="11347"/>
                  </a:cubicBezTo>
                  <a:cubicBezTo>
                    <a:pt x="220552" y="11586"/>
                    <a:pt x="222207" y="12336"/>
                    <a:pt x="223493" y="13276"/>
                  </a:cubicBezTo>
                  <a:cubicBezTo>
                    <a:pt x="224802" y="14217"/>
                    <a:pt x="225743" y="15348"/>
                    <a:pt x="226386" y="16396"/>
                  </a:cubicBezTo>
                  <a:cubicBezTo>
                    <a:pt x="227017" y="17467"/>
                    <a:pt x="227386" y="18467"/>
                    <a:pt x="227588" y="19301"/>
                  </a:cubicBezTo>
                  <a:cubicBezTo>
                    <a:pt x="227791" y="20134"/>
                    <a:pt x="227862" y="20789"/>
                    <a:pt x="227886" y="21230"/>
                  </a:cubicBezTo>
                  <a:cubicBezTo>
                    <a:pt x="227910" y="21456"/>
                    <a:pt x="227898" y="21623"/>
                    <a:pt x="227910" y="21730"/>
                  </a:cubicBezTo>
                  <a:cubicBezTo>
                    <a:pt x="227910" y="21849"/>
                    <a:pt x="227910" y="21908"/>
                    <a:pt x="227910" y="21908"/>
                  </a:cubicBezTo>
                  <a:lnTo>
                    <a:pt x="239173" y="21908"/>
                  </a:lnTo>
                  <a:cubicBezTo>
                    <a:pt x="239173" y="21908"/>
                    <a:pt x="239173" y="21789"/>
                    <a:pt x="239161" y="21563"/>
                  </a:cubicBezTo>
                  <a:cubicBezTo>
                    <a:pt x="239161" y="21325"/>
                    <a:pt x="239161" y="20980"/>
                    <a:pt x="239126" y="20527"/>
                  </a:cubicBezTo>
                  <a:cubicBezTo>
                    <a:pt x="239078" y="19622"/>
                    <a:pt x="238935" y="18277"/>
                    <a:pt x="238506" y="16551"/>
                  </a:cubicBezTo>
                  <a:cubicBezTo>
                    <a:pt x="238078" y="14848"/>
                    <a:pt x="237340" y="12764"/>
                    <a:pt x="236018" y="10574"/>
                  </a:cubicBezTo>
                  <a:cubicBezTo>
                    <a:pt x="234685" y="8395"/>
                    <a:pt x="232780" y="6085"/>
                    <a:pt x="230101" y="4156"/>
                  </a:cubicBezTo>
                  <a:cubicBezTo>
                    <a:pt x="228767" y="3192"/>
                    <a:pt x="227255" y="2311"/>
                    <a:pt x="225564" y="1632"/>
                  </a:cubicBezTo>
                  <a:cubicBezTo>
                    <a:pt x="223874" y="941"/>
                    <a:pt x="222028" y="418"/>
                    <a:pt x="220052" y="179"/>
                  </a:cubicBezTo>
                  <a:cubicBezTo>
                    <a:pt x="219160" y="61"/>
                    <a:pt x="218246" y="0"/>
                    <a:pt x="217315" y="0"/>
                  </a:cubicBezTo>
                  <a:cubicBezTo>
                    <a:pt x="216196" y="0"/>
                    <a:pt x="215053" y="87"/>
                    <a:pt x="213896" y="263"/>
                  </a:cubicBezTo>
                  <a:cubicBezTo>
                    <a:pt x="212837" y="429"/>
                    <a:pt x="211765" y="668"/>
                    <a:pt x="210705" y="1001"/>
                  </a:cubicBezTo>
                  <a:cubicBezTo>
                    <a:pt x="209646" y="1334"/>
                    <a:pt x="208586" y="1763"/>
                    <a:pt x="207562" y="2263"/>
                  </a:cubicBezTo>
                  <a:cubicBezTo>
                    <a:pt x="205502" y="3275"/>
                    <a:pt x="203550" y="4656"/>
                    <a:pt x="201811" y="6371"/>
                  </a:cubicBezTo>
                  <a:cubicBezTo>
                    <a:pt x="200097" y="8097"/>
                    <a:pt x="198609" y="10145"/>
                    <a:pt x="197489" y="12467"/>
                  </a:cubicBezTo>
                  <a:cubicBezTo>
                    <a:pt x="196382" y="14788"/>
                    <a:pt x="195656" y="17384"/>
                    <a:pt x="195442" y="20075"/>
                  </a:cubicBezTo>
                  <a:cubicBezTo>
                    <a:pt x="195418" y="20408"/>
                    <a:pt x="195382" y="20753"/>
                    <a:pt x="195370" y="21087"/>
                  </a:cubicBezTo>
                  <a:cubicBezTo>
                    <a:pt x="195370" y="21396"/>
                    <a:pt x="195358" y="21694"/>
                    <a:pt x="195358" y="22004"/>
                  </a:cubicBezTo>
                  <a:cubicBezTo>
                    <a:pt x="195346" y="22170"/>
                    <a:pt x="195346" y="22337"/>
                    <a:pt x="195334" y="22504"/>
                  </a:cubicBezTo>
                  <a:cubicBezTo>
                    <a:pt x="195322" y="22670"/>
                    <a:pt x="195311" y="22837"/>
                    <a:pt x="195299" y="23016"/>
                  </a:cubicBezTo>
                  <a:cubicBezTo>
                    <a:pt x="195227" y="23682"/>
                    <a:pt x="195096" y="24349"/>
                    <a:pt x="194894" y="25004"/>
                  </a:cubicBezTo>
                  <a:cubicBezTo>
                    <a:pt x="194501" y="26302"/>
                    <a:pt x="193834" y="27564"/>
                    <a:pt x="192929" y="28671"/>
                  </a:cubicBezTo>
                  <a:cubicBezTo>
                    <a:pt x="192013" y="29778"/>
                    <a:pt x="190858" y="30719"/>
                    <a:pt x="189548" y="31386"/>
                  </a:cubicBezTo>
                  <a:cubicBezTo>
                    <a:pt x="188226" y="32064"/>
                    <a:pt x="186762" y="32469"/>
                    <a:pt x="185226" y="32541"/>
                  </a:cubicBezTo>
                  <a:cubicBezTo>
                    <a:pt x="185055" y="32548"/>
                    <a:pt x="184883" y="32552"/>
                    <a:pt x="184712" y="32552"/>
                  </a:cubicBezTo>
                  <a:cubicBezTo>
                    <a:pt x="183337" y="32552"/>
                    <a:pt x="181970" y="32296"/>
                    <a:pt x="180678" y="31767"/>
                  </a:cubicBezTo>
                  <a:cubicBezTo>
                    <a:pt x="179225" y="31183"/>
                    <a:pt x="177892" y="30231"/>
                    <a:pt x="176796" y="29040"/>
                  </a:cubicBezTo>
                  <a:cubicBezTo>
                    <a:pt x="175713" y="27826"/>
                    <a:pt x="174891" y="26373"/>
                    <a:pt x="174451" y="24790"/>
                  </a:cubicBezTo>
                  <a:cubicBezTo>
                    <a:pt x="174236" y="24004"/>
                    <a:pt x="174094" y="23182"/>
                    <a:pt x="174070" y="22337"/>
                  </a:cubicBezTo>
                  <a:lnTo>
                    <a:pt x="174046" y="21503"/>
                  </a:lnTo>
                  <a:lnTo>
                    <a:pt x="174034" y="20861"/>
                  </a:lnTo>
                  <a:cubicBezTo>
                    <a:pt x="174022" y="20646"/>
                    <a:pt x="173998" y="20432"/>
                    <a:pt x="173986" y="20218"/>
                  </a:cubicBezTo>
                  <a:cubicBezTo>
                    <a:pt x="173927" y="19360"/>
                    <a:pt x="173796" y="18503"/>
                    <a:pt x="173641" y="17646"/>
                  </a:cubicBezTo>
                  <a:cubicBezTo>
                    <a:pt x="172963" y="14241"/>
                    <a:pt x="171450" y="10966"/>
                    <a:pt x="169248" y="8216"/>
                  </a:cubicBezTo>
                  <a:cubicBezTo>
                    <a:pt x="167045" y="5466"/>
                    <a:pt x="164152" y="3227"/>
                    <a:pt x="160854" y="1799"/>
                  </a:cubicBezTo>
                  <a:cubicBezTo>
                    <a:pt x="159211" y="1084"/>
                    <a:pt x="157461" y="584"/>
                    <a:pt x="155687" y="287"/>
                  </a:cubicBezTo>
                  <a:cubicBezTo>
                    <a:pt x="154533" y="94"/>
                    <a:pt x="153370" y="1"/>
                    <a:pt x="152203" y="1"/>
                  </a:cubicBezTo>
                  <a:cubicBezTo>
                    <a:pt x="151563" y="1"/>
                    <a:pt x="150922" y="29"/>
                    <a:pt x="150281" y="84"/>
                  </a:cubicBezTo>
                  <a:cubicBezTo>
                    <a:pt x="146674" y="370"/>
                    <a:pt x="143090" y="1620"/>
                    <a:pt x="140042" y="3644"/>
                  </a:cubicBezTo>
                  <a:cubicBezTo>
                    <a:pt x="138506" y="4668"/>
                    <a:pt x="137113" y="5883"/>
                    <a:pt x="135875" y="7240"/>
                  </a:cubicBezTo>
                  <a:cubicBezTo>
                    <a:pt x="134648" y="8621"/>
                    <a:pt x="133565" y="10133"/>
                    <a:pt x="132719" y="11788"/>
                  </a:cubicBezTo>
                  <a:lnTo>
                    <a:pt x="132398" y="12407"/>
                  </a:lnTo>
                  <a:lnTo>
                    <a:pt x="132112" y="13038"/>
                  </a:lnTo>
                  <a:cubicBezTo>
                    <a:pt x="131922" y="13455"/>
                    <a:pt x="131755" y="13895"/>
                    <a:pt x="131588" y="14324"/>
                  </a:cubicBezTo>
                  <a:cubicBezTo>
                    <a:pt x="131279" y="15205"/>
                    <a:pt x="130993" y="16086"/>
                    <a:pt x="130791" y="17003"/>
                  </a:cubicBezTo>
                  <a:cubicBezTo>
                    <a:pt x="130576" y="17908"/>
                    <a:pt x="130445" y="18837"/>
                    <a:pt x="130338" y="19753"/>
                  </a:cubicBezTo>
                  <a:cubicBezTo>
                    <a:pt x="130314" y="20218"/>
                    <a:pt x="130255" y="20682"/>
                    <a:pt x="130255" y="21146"/>
                  </a:cubicBezTo>
                  <a:lnTo>
                    <a:pt x="130231" y="22218"/>
                  </a:lnTo>
                  <a:cubicBezTo>
                    <a:pt x="130183" y="24040"/>
                    <a:pt x="129659" y="25825"/>
                    <a:pt x="128719" y="27385"/>
                  </a:cubicBezTo>
                  <a:cubicBezTo>
                    <a:pt x="127778" y="28945"/>
                    <a:pt x="126421" y="30278"/>
                    <a:pt x="124826" y="31171"/>
                  </a:cubicBezTo>
                  <a:cubicBezTo>
                    <a:pt x="124040" y="31636"/>
                    <a:pt x="123182" y="31969"/>
                    <a:pt x="122301" y="32207"/>
                  </a:cubicBezTo>
                  <a:cubicBezTo>
                    <a:pt x="121420" y="32433"/>
                    <a:pt x="120515" y="32552"/>
                    <a:pt x="119587" y="32552"/>
                  </a:cubicBezTo>
                  <a:cubicBezTo>
                    <a:pt x="118658" y="32552"/>
                    <a:pt x="117753" y="32433"/>
                    <a:pt x="116872" y="32207"/>
                  </a:cubicBezTo>
                  <a:cubicBezTo>
                    <a:pt x="115991" y="31969"/>
                    <a:pt x="115134" y="31636"/>
                    <a:pt x="114348" y="31171"/>
                  </a:cubicBezTo>
                  <a:cubicBezTo>
                    <a:pt x="112753" y="30278"/>
                    <a:pt x="111407" y="28945"/>
                    <a:pt x="110455" y="27385"/>
                  </a:cubicBezTo>
                  <a:cubicBezTo>
                    <a:pt x="109526" y="25825"/>
                    <a:pt x="108990" y="24051"/>
                    <a:pt x="108943" y="22218"/>
                  </a:cubicBezTo>
                  <a:lnTo>
                    <a:pt x="108919" y="21146"/>
                  </a:lnTo>
                  <a:cubicBezTo>
                    <a:pt x="108919" y="20682"/>
                    <a:pt x="108859" y="20218"/>
                    <a:pt x="108835" y="19753"/>
                  </a:cubicBezTo>
                  <a:cubicBezTo>
                    <a:pt x="108728" y="18837"/>
                    <a:pt x="108597" y="17908"/>
                    <a:pt x="108383" y="17003"/>
                  </a:cubicBezTo>
                  <a:cubicBezTo>
                    <a:pt x="108181" y="16098"/>
                    <a:pt x="107895" y="15205"/>
                    <a:pt x="107585" y="14324"/>
                  </a:cubicBezTo>
                  <a:cubicBezTo>
                    <a:pt x="107419" y="13895"/>
                    <a:pt x="107264" y="13455"/>
                    <a:pt x="107061" y="13038"/>
                  </a:cubicBezTo>
                  <a:lnTo>
                    <a:pt x="106776" y="12407"/>
                  </a:lnTo>
                  <a:lnTo>
                    <a:pt x="106454" y="11788"/>
                  </a:lnTo>
                  <a:cubicBezTo>
                    <a:pt x="105609" y="10133"/>
                    <a:pt x="104525" y="8621"/>
                    <a:pt x="103299" y="7240"/>
                  </a:cubicBezTo>
                  <a:cubicBezTo>
                    <a:pt x="102061" y="5883"/>
                    <a:pt x="100668" y="4668"/>
                    <a:pt x="99144" y="3644"/>
                  </a:cubicBezTo>
                  <a:cubicBezTo>
                    <a:pt x="96084" y="1620"/>
                    <a:pt x="92512" y="370"/>
                    <a:pt x="88892" y="84"/>
                  </a:cubicBezTo>
                  <a:cubicBezTo>
                    <a:pt x="88252" y="29"/>
                    <a:pt x="87611" y="1"/>
                    <a:pt x="86971" y="1"/>
                  </a:cubicBezTo>
                  <a:cubicBezTo>
                    <a:pt x="85804" y="1"/>
                    <a:pt x="84640" y="94"/>
                    <a:pt x="83487" y="287"/>
                  </a:cubicBezTo>
                  <a:cubicBezTo>
                    <a:pt x="81713" y="584"/>
                    <a:pt x="79963" y="1084"/>
                    <a:pt x="78320" y="1799"/>
                  </a:cubicBezTo>
                  <a:cubicBezTo>
                    <a:pt x="75022" y="3227"/>
                    <a:pt x="72128" y="5466"/>
                    <a:pt x="69926" y="8216"/>
                  </a:cubicBezTo>
                  <a:cubicBezTo>
                    <a:pt x="67723" y="10966"/>
                    <a:pt x="66211" y="14241"/>
                    <a:pt x="65532" y="17646"/>
                  </a:cubicBezTo>
                  <a:cubicBezTo>
                    <a:pt x="65378" y="18503"/>
                    <a:pt x="65247" y="19360"/>
                    <a:pt x="65187" y="20218"/>
                  </a:cubicBezTo>
                  <a:cubicBezTo>
                    <a:pt x="65175" y="20432"/>
                    <a:pt x="65151" y="20646"/>
                    <a:pt x="65151" y="20861"/>
                  </a:cubicBezTo>
                  <a:lnTo>
                    <a:pt x="65128" y="21503"/>
                  </a:lnTo>
                  <a:lnTo>
                    <a:pt x="65104" y="22337"/>
                  </a:lnTo>
                  <a:cubicBezTo>
                    <a:pt x="65080" y="23182"/>
                    <a:pt x="64949" y="24004"/>
                    <a:pt x="64723" y="24790"/>
                  </a:cubicBezTo>
                  <a:cubicBezTo>
                    <a:pt x="64282" y="26373"/>
                    <a:pt x="63461" y="27826"/>
                    <a:pt x="62377" y="29040"/>
                  </a:cubicBezTo>
                  <a:cubicBezTo>
                    <a:pt x="61294" y="30231"/>
                    <a:pt x="59948" y="31183"/>
                    <a:pt x="58496" y="31767"/>
                  </a:cubicBezTo>
                  <a:cubicBezTo>
                    <a:pt x="57204" y="32296"/>
                    <a:pt x="55837" y="32552"/>
                    <a:pt x="54461" y="32552"/>
                  </a:cubicBezTo>
                  <a:cubicBezTo>
                    <a:pt x="54290" y="32552"/>
                    <a:pt x="54119" y="32548"/>
                    <a:pt x="53948" y="32541"/>
                  </a:cubicBezTo>
                  <a:cubicBezTo>
                    <a:pt x="52412" y="32469"/>
                    <a:pt x="50947" y="32064"/>
                    <a:pt x="49626" y="31386"/>
                  </a:cubicBezTo>
                  <a:cubicBezTo>
                    <a:pt x="48316" y="30719"/>
                    <a:pt x="47161" y="29778"/>
                    <a:pt x="46244" y="28671"/>
                  </a:cubicBezTo>
                  <a:cubicBezTo>
                    <a:pt x="45339" y="27564"/>
                    <a:pt x="44673" y="26302"/>
                    <a:pt x="44280" y="25004"/>
                  </a:cubicBezTo>
                  <a:cubicBezTo>
                    <a:pt x="44077" y="24349"/>
                    <a:pt x="43946" y="23682"/>
                    <a:pt x="43875" y="23016"/>
                  </a:cubicBezTo>
                  <a:cubicBezTo>
                    <a:pt x="43863" y="22837"/>
                    <a:pt x="43851" y="22670"/>
                    <a:pt x="43839" y="22504"/>
                  </a:cubicBezTo>
                  <a:cubicBezTo>
                    <a:pt x="43827" y="22337"/>
                    <a:pt x="43827" y="22170"/>
                    <a:pt x="43827" y="22004"/>
                  </a:cubicBezTo>
                  <a:cubicBezTo>
                    <a:pt x="43815" y="21694"/>
                    <a:pt x="43804" y="21396"/>
                    <a:pt x="43804" y="21087"/>
                  </a:cubicBezTo>
                  <a:cubicBezTo>
                    <a:pt x="43792" y="20753"/>
                    <a:pt x="43768" y="20420"/>
                    <a:pt x="43744" y="20075"/>
                  </a:cubicBezTo>
                  <a:cubicBezTo>
                    <a:pt x="43518" y="17384"/>
                    <a:pt x="42803" y="14788"/>
                    <a:pt x="41684" y="12467"/>
                  </a:cubicBezTo>
                  <a:cubicBezTo>
                    <a:pt x="40565" y="10145"/>
                    <a:pt x="39077" y="8097"/>
                    <a:pt x="37362" y="6371"/>
                  </a:cubicBezTo>
                  <a:cubicBezTo>
                    <a:pt x="35624" y="4656"/>
                    <a:pt x="33671" y="3275"/>
                    <a:pt x="31612" y="2263"/>
                  </a:cubicBezTo>
                  <a:cubicBezTo>
                    <a:pt x="30588" y="1763"/>
                    <a:pt x="29528" y="1334"/>
                    <a:pt x="28468" y="1001"/>
                  </a:cubicBezTo>
                  <a:cubicBezTo>
                    <a:pt x="27409" y="668"/>
                    <a:pt x="26337" y="429"/>
                    <a:pt x="25277" y="263"/>
                  </a:cubicBezTo>
                  <a:cubicBezTo>
                    <a:pt x="24120" y="87"/>
                    <a:pt x="22981" y="0"/>
                    <a:pt x="21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52;p18">
              <a:extLst>
                <a:ext uri="{FF2B5EF4-FFF2-40B4-BE49-F238E27FC236}">
                  <a16:creationId xmlns:a16="http://schemas.microsoft.com/office/drawing/2014/main" id="{7BE4D255-4AC9-4B7E-8416-BCF21F3AA750}"/>
                </a:ext>
              </a:extLst>
            </p:cNvPr>
            <p:cNvSpPr/>
            <p:nvPr/>
          </p:nvSpPr>
          <p:spPr>
            <a:xfrm>
              <a:off x="1607912" y="2147140"/>
              <a:ext cx="5956259" cy="864452"/>
            </a:xfrm>
            <a:custGeom>
              <a:avLst/>
              <a:gdLst/>
              <a:ahLst/>
              <a:cxnLst/>
              <a:rect l="l" t="t" r="r" b="b"/>
              <a:pathLst>
                <a:path w="227577" h="33029" extrusionOk="0">
                  <a:moveTo>
                    <a:pt x="81023" y="0"/>
                  </a:moveTo>
                  <a:lnTo>
                    <a:pt x="81035" y="477"/>
                  </a:lnTo>
                  <a:lnTo>
                    <a:pt x="81237" y="477"/>
                  </a:lnTo>
                  <a:cubicBezTo>
                    <a:pt x="81952" y="477"/>
                    <a:pt x="82678" y="524"/>
                    <a:pt x="83380" y="608"/>
                  </a:cubicBezTo>
                  <a:lnTo>
                    <a:pt x="83440" y="143"/>
                  </a:lnTo>
                  <a:cubicBezTo>
                    <a:pt x="82714" y="48"/>
                    <a:pt x="81975" y="0"/>
                    <a:pt x="81237" y="0"/>
                  </a:cubicBezTo>
                  <a:close/>
                  <a:moveTo>
                    <a:pt x="146364" y="0"/>
                  </a:moveTo>
                  <a:cubicBezTo>
                    <a:pt x="145579" y="0"/>
                    <a:pt x="144805" y="48"/>
                    <a:pt x="144031" y="155"/>
                  </a:cubicBezTo>
                  <a:lnTo>
                    <a:pt x="144102" y="631"/>
                  </a:lnTo>
                  <a:cubicBezTo>
                    <a:pt x="144840" y="524"/>
                    <a:pt x="145602" y="477"/>
                    <a:pt x="146364" y="477"/>
                  </a:cubicBezTo>
                  <a:lnTo>
                    <a:pt x="146448" y="477"/>
                  </a:lnTo>
                  <a:lnTo>
                    <a:pt x="146448" y="0"/>
                  </a:lnTo>
                  <a:close/>
                  <a:moveTo>
                    <a:pt x="211873" y="0"/>
                  </a:moveTo>
                  <a:lnTo>
                    <a:pt x="211861" y="477"/>
                  </a:lnTo>
                  <a:cubicBezTo>
                    <a:pt x="212646" y="489"/>
                    <a:pt x="213432" y="572"/>
                    <a:pt x="214206" y="703"/>
                  </a:cubicBezTo>
                  <a:lnTo>
                    <a:pt x="214278" y="227"/>
                  </a:lnTo>
                  <a:cubicBezTo>
                    <a:pt x="213492" y="96"/>
                    <a:pt x="212682" y="24"/>
                    <a:pt x="211873" y="0"/>
                  </a:cubicBezTo>
                  <a:close/>
                  <a:moveTo>
                    <a:pt x="15598" y="0"/>
                  </a:moveTo>
                  <a:cubicBezTo>
                    <a:pt x="14788" y="24"/>
                    <a:pt x="13979" y="108"/>
                    <a:pt x="13193" y="250"/>
                  </a:cubicBezTo>
                  <a:lnTo>
                    <a:pt x="13276" y="727"/>
                  </a:lnTo>
                  <a:cubicBezTo>
                    <a:pt x="14038" y="584"/>
                    <a:pt x="14824" y="500"/>
                    <a:pt x="15610" y="477"/>
                  </a:cubicBezTo>
                  <a:lnTo>
                    <a:pt x="15598" y="0"/>
                  </a:lnTo>
                  <a:close/>
                  <a:moveTo>
                    <a:pt x="18015" y="108"/>
                  </a:moveTo>
                  <a:lnTo>
                    <a:pt x="17955" y="572"/>
                  </a:lnTo>
                  <a:cubicBezTo>
                    <a:pt x="18741" y="667"/>
                    <a:pt x="19515" y="810"/>
                    <a:pt x="20265" y="1012"/>
                  </a:cubicBezTo>
                  <a:lnTo>
                    <a:pt x="20396" y="548"/>
                  </a:lnTo>
                  <a:cubicBezTo>
                    <a:pt x="19610" y="346"/>
                    <a:pt x="18813" y="191"/>
                    <a:pt x="18015" y="108"/>
                  </a:cubicBezTo>
                  <a:close/>
                  <a:moveTo>
                    <a:pt x="209456" y="119"/>
                  </a:moveTo>
                  <a:cubicBezTo>
                    <a:pt x="208658" y="215"/>
                    <a:pt x="207860" y="369"/>
                    <a:pt x="207086" y="584"/>
                  </a:cubicBezTo>
                  <a:lnTo>
                    <a:pt x="207217" y="1048"/>
                  </a:lnTo>
                  <a:cubicBezTo>
                    <a:pt x="207967" y="834"/>
                    <a:pt x="208741" y="679"/>
                    <a:pt x="209515" y="596"/>
                  </a:cubicBezTo>
                  <a:lnTo>
                    <a:pt x="209456" y="119"/>
                  </a:lnTo>
                  <a:close/>
                  <a:moveTo>
                    <a:pt x="148865" y="179"/>
                  </a:moveTo>
                  <a:lnTo>
                    <a:pt x="148793" y="655"/>
                  </a:lnTo>
                  <a:cubicBezTo>
                    <a:pt x="149567" y="774"/>
                    <a:pt x="150329" y="953"/>
                    <a:pt x="151079" y="1179"/>
                  </a:cubicBezTo>
                  <a:lnTo>
                    <a:pt x="151222" y="727"/>
                  </a:lnTo>
                  <a:cubicBezTo>
                    <a:pt x="150448" y="489"/>
                    <a:pt x="149651" y="298"/>
                    <a:pt x="148865" y="179"/>
                  </a:cubicBezTo>
                  <a:close/>
                  <a:moveTo>
                    <a:pt x="78618" y="203"/>
                  </a:moveTo>
                  <a:cubicBezTo>
                    <a:pt x="77820" y="334"/>
                    <a:pt x="77022" y="512"/>
                    <a:pt x="76260" y="762"/>
                  </a:cubicBezTo>
                  <a:lnTo>
                    <a:pt x="76403" y="1215"/>
                  </a:lnTo>
                  <a:cubicBezTo>
                    <a:pt x="77153" y="977"/>
                    <a:pt x="77915" y="798"/>
                    <a:pt x="78689" y="679"/>
                  </a:cubicBezTo>
                  <a:lnTo>
                    <a:pt x="78618" y="203"/>
                  </a:lnTo>
                  <a:close/>
                  <a:moveTo>
                    <a:pt x="85809" y="631"/>
                  </a:moveTo>
                  <a:lnTo>
                    <a:pt x="85678" y="1096"/>
                  </a:lnTo>
                  <a:cubicBezTo>
                    <a:pt x="86428" y="1310"/>
                    <a:pt x="87167" y="1584"/>
                    <a:pt x="87881" y="1905"/>
                  </a:cubicBezTo>
                  <a:lnTo>
                    <a:pt x="88071" y="1477"/>
                  </a:lnTo>
                  <a:cubicBezTo>
                    <a:pt x="87345" y="1143"/>
                    <a:pt x="86583" y="858"/>
                    <a:pt x="85809" y="631"/>
                  </a:cubicBezTo>
                  <a:close/>
                  <a:moveTo>
                    <a:pt x="141673" y="667"/>
                  </a:moveTo>
                  <a:cubicBezTo>
                    <a:pt x="140899" y="893"/>
                    <a:pt x="140137" y="1179"/>
                    <a:pt x="139411" y="1524"/>
                  </a:cubicBezTo>
                  <a:lnTo>
                    <a:pt x="139614" y="1953"/>
                  </a:lnTo>
                  <a:cubicBezTo>
                    <a:pt x="140316" y="1632"/>
                    <a:pt x="141054" y="1346"/>
                    <a:pt x="141804" y="1131"/>
                  </a:cubicBezTo>
                  <a:lnTo>
                    <a:pt x="141673" y="667"/>
                  </a:lnTo>
                  <a:close/>
                  <a:moveTo>
                    <a:pt x="216635" y="810"/>
                  </a:moveTo>
                  <a:lnTo>
                    <a:pt x="216480" y="1262"/>
                  </a:lnTo>
                  <a:cubicBezTo>
                    <a:pt x="217218" y="1512"/>
                    <a:pt x="217957" y="1810"/>
                    <a:pt x="218659" y="2167"/>
                  </a:cubicBezTo>
                  <a:lnTo>
                    <a:pt x="218873" y="1739"/>
                  </a:lnTo>
                  <a:cubicBezTo>
                    <a:pt x="218147" y="1370"/>
                    <a:pt x="217397" y="1060"/>
                    <a:pt x="216635" y="810"/>
                  </a:cubicBezTo>
                  <a:close/>
                  <a:moveTo>
                    <a:pt x="10847" y="858"/>
                  </a:moveTo>
                  <a:cubicBezTo>
                    <a:pt x="10085" y="1108"/>
                    <a:pt x="9335" y="1429"/>
                    <a:pt x="8621" y="1798"/>
                  </a:cubicBezTo>
                  <a:lnTo>
                    <a:pt x="8835" y="2215"/>
                  </a:lnTo>
                  <a:cubicBezTo>
                    <a:pt x="9538" y="1858"/>
                    <a:pt x="10264" y="1560"/>
                    <a:pt x="11002" y="1310"/>
                  </a:cubicBezTo>
                  <a:lnTo>
                    <a:pt x="10847" y="858"/>
                  </a:lnTo>
                  <a:close/>
                  <a:moveTo>
                    <a:pt x="22682" y="1346"/>
                  </a:moveTo>
                  <a:lnTo>
                    <a:pt x="22492" y="1786"/>
                  </a:lnTo>
                  <a:cubicBezTo>
                    <a:pt x="23206" y="2096"/>
                    <a:pt x="23909" y="2465"/>
                    <a:pt x="24575" y="2870"/>
                  </a:cubicBezTo>
                  <a:lnTo>
                    <a:pt x="24825" y="2465"/>
                  </a:lnTo>
                  <a:cubicBezTo>
                    <a:pt x="24135" y="2048"/>
                    <a:pt x="23420" y="1667"/>
                    <a:pt x="22682" y="1346"/>
                  </a:cubicBezTo>
                  <a:close/>
                  <a:moveTo>
                    <a:pt x="204812" y="1393"/>
                  </a:moveTo>
                  <a:cubicBezTo>
                    <a:pt x="204074" y="1727"/>
                    <a:pt x="203360" y="2108"/>
                    <a:pt x="202669" y="2536"/>
                  </a:cubicBezTo>
                  <a:lnTo>
                    <a:pt x="202931" y="2941"/>
                  </a:lnTo>
                  <a:cubicBezTo>
                    <a:pt x="203586" y="2524"/>
                    <a:pt x="204288" y="2143"/>
                    <a:pt x="205003" y="1834"/>
                  </a:cubicBezTo>
                  <a:lnTo>
                    <a:pt x="204812" y="1393"/>
                  </a:lnTo>
                  <a:close/>
                  <a:moveTo>
                    <a:pt x="153472" y="1596"/>
                  </a:moveTo>
                  <a:lnTo>
                    <a:pt x="153270" y="2036"/>
                  </a:lnTo>
                  <a:cubicBezTo>
                    <a:pt x="153972" y="2370"/>
                    <a:pt x="154663" y="2763"/>
                    <a:pt x="155306" y="3191"/>
                  </a:cubicBezTo>
                  <a:lnTo>
                    <a:pt x="155580" y="2798"/>
                  </a:lnTo>
                  <a:cubicBezTo>
                    <a:pt x="154901" y="2346"/>
                    <a:pt x="154199" y="1953"/>
                    <a:pt x="153472" y="1596"/>
                  </a:cubicBezTo>
                  <a:close/>
                  <a:moveTo>
                    <a:pt x="74010" y="1655"/>
                  </a:moveTo>
                  <a:cubicBezTo>
                    <a:pt x="73296" y="2013"/>
                    <a:pt x="72593" y="2417"/>
                    <a:pt x="71927" y="2870"/>
                  </a:cubicBezTo>
                  <a:lnTo>
                    <a:pt x="72188" y="3263"/>
                  </a:lnTo>
                  <a:cubicBezTo>
                    <a:pt x="72843" y="2822"/>
                    <a:pt x="73522" y="2429"/>
                    <a:pt x="74224" y="2084"/>
                  </a:cubicBezTo>
                  <a:lnTo>
                    <a:pt x="74010" y="1655"/>
                  </a:lnTo>
                  <a:close/>
                  <a:moveTo>
                    <a:pt x="90203" y="2632"/>
                  </a:moveTo>
                  <a:lnTo>
                    <a:pt x="89941" y="3036"/>
                  </a:lnTo>
                  <a:cubicBezTo>
                    <a:pt x="90596" y="3453"/>
                    <a:pt x="91227" y="3929"/>
                    <a:pt x="91810" y="4453"/>
                  </a:cubicBezTo>
                  <a:lnTo>
                    <a:pt x="92131" y="4096"/>
                  </a:lnTo>
                  <a:cubicBezTo>
                    <a:pt x="91524" y="3560"/>
                    <a:pt x="90869" y="3072"/>
                    <a:pt x="90203" y="2632"/>
                  </a:cubicBezTo>
                  <a:close/>
                  <a:moveTo>
                    <a:pt x="137292" y="2703"/>
                  </a:moveTo>
                  <a:cubicBezTo>
                    <a:pt x="136625" y="3144"/>
                    <a:pt x="135982" y="3632"/>
                    <a:pt x="135375" y="4168"/>
                  </a:cubicBezTo>
                  <a:lnTo>
                    <a:pt x="135696" y="4525"/>
                  </a:lnTo>
                  <a:cubicBezTo>
                    <a:pt x="136280" y="4013"/>
                    <a:pt x="136911" y="3525"/>
                    <a:pt x="137554" y="3096"/>
                  </a:cubicBezTo>
                  <a:lnTo>
                    <a:pt x="137292" y="2703"/>
                  </a:lnTo>
                  <a:close/>
                  <a:moveTo>
                    <a:pt x="220945" y="2977"/>
                  </a:moveTo>
                  <a:lnTo>
                    <a:pt x="220671" y="3370"/>
                  </a:lnTo>
                  <a:cubicBezTo>
                    <a:pt x="221314" y="3810"/>
                    <a:pt x="221921" y="4310"/>
                    <a:pt x="222493" y="4846"/>
                  </a:cubicBezTo>
                  <a:lnTo>
                    <a:pt x="222826" y="4501"/>
                  </a:lnTo>
                  <a:cubicBezTo>
                    <a:pt x="222231" y="3953"/>
                    <a:pt x="221600" y="3441"/>
                    <a:pt x="220945" y="2977"/>
                  </a:cubicBezTo>
                  <a:close/>
                  <a:moveTo>
                    <a:pt x="6549" y="3048"/>
                  </a:moveTo>
                  <a:cubicBezTo>
                    <a:pt x="5894" y="3513"/>
                    <a:pt x="5275" y="4037"/>
                    <a:pt x="4692" y="4596"/>
                  </a:cubicBezTo>
                  <a:lnTo>
                    <a:pt x="5025" y="4941"/>
                  </a:lnTo>
                  <a:cubicBezTo>
                    <a:pt x="5585" y="4394"/>
                    <a:pt x="6192" y="3894"/>
                    <a:pt x="6835" y="3441"/>
                  </a:cubicBezTo>
                  <a:lnTo>
                    <a:pt x="6549" y="3048"/>
                  </a:lnTo>
                  <a:close/>
                  <a:moveTo>
                    <a:pt x="26778" y="3894"/>
                  </a:moveTo>
                  <a:lnTo>
                    <a:pt x="26468" y="4251"/>
                  </a:lnTo>
                  <a:cubicBezTo>
                    <a:pt x="27064" y="4763"/>
                    <a:pt x="27635" y="5311"/>
                    <a:pt x="28147" y="5894"/>
                  </a:cubicBezTo>
                  <a:lnTo>
                    <a:pt x="28504" y="5584"/>
                  </a:lnTo>
                  <a:cubicBezTo>
                    <a:pt x="27969" y="4977"/>
                    <a:pt x="27397" y="4406"/>
                    <a:pt x="26778" y="3894"/>
                  </a:cubicBezTo>
                  <a:close/>
                  <a:moveTo>
                    <a:pt x="200728" y="3965"/>
                  </a:moveTo>
                  <a:cubicBezTo>
                    <a:pt x="200121" y="4489"/>
                    <a:pt x="199538" y="5072"/>
                    <a:pt x="199014" y="5680"/>
                  </a:cubicBezTo>
                  <a:lnTo>
                    <a:pt x="199371" y="5989"/>
                  </a:lnTo>
                  <a:cubicBezTo>
                    <a:pt x="199883" y="5394"/>
                    <a:pt x="200443" y="4846"/>
                    <a:pt x="201038" y="4334"/>
                  </a:cubicBezTo>
                  <a:lnTo>
                    <a:pt x="200728" y="3965"/>
                  </a:lnTo>
                  <a:close/>
                  <a:moveTo>
                    <a:pt x="157473" y="4299"/>
                  </a:moveTo>
                  <a:lnTo>
                    <a:pt x="157151" y="4644"/>
                  </a:lnTo>
                  <a:cubicBezTo>
                    <a:pt x="157735" y="5180"/>
                    <a:pt x="158283" y="5751"/>
                    <a:pt x="158771" y="6346"/>
                  </a:cubicBezTo>
                  <a:lnTo>
                    <a:pt x="159140" y="6049"/>
                  </a:lnTo>
                  <a:cubicBezTo>
                    <a:pt x="158628" y="5430"/>
                    <a:pt x="158068" y="4834"/>
                    <a:pt x="157473" y="4299"/>
                  </a:cubicBezTo>
                  <a:close/>
                  <a:moveTo>
                    <a:pt x="70033" y="4382"/>
                  </a:moveTo>
                  <a:cubicBezTo>
                    <a:pt x="69438" y="4930"/>
                    <a:pt x="68890" y="5525"/>
                    <a:pt x="68378" y="6144"/>
                  </a:cubicBezTo>
                  <a:lnTo>
                    <a:pt x="68748" y="6442"/>
                  </a:lnTo>
                  <a:cubicBezTo>
                    <a:pt x="69248" y="5834"/>
                    <a:pt x="69783" y="5263"/>
                    <a:pt x="70355" y="4727"/>
                  </a:cubicBezTo>
                  <a:lnTo>
                    <a:pt x="70033" y="4382"/>
                  </a:lnTo>
                  <a:close/>
                  <a:moveTo>
                    <a:pt x="93822" y="5811"/>
                  </a:moveTo>
                  <a:lnTo>
                    <a:pt x="93465" y="6120"/>
                  </a:lnTo>
                  <a:cubicBezTo>
                    <a:pt x="93977" y="6715"/>
                    <a:pt x="94441" y="7358"/>
                    <a:pt x="94846" y="8013"/>
                  </a:cubicBezTo>
                  <a:lnTo>
                    <a:pt x="95251" y="7763"/>
                  </a:lnTo>
                  <a:cubicBezTo>
                    <a:pt x="94834" y="7085"/>
                    <a:pt x="94346" y="6430"/>
                    <a:pt x="93822" y="5811"/>
                  </a:cubicBezTo>
                  <a:close/>
                  <a:moveTo>
                    <a:pt x="133696" y="5906"/>
                  </a:moveTo>
                  <a:cubicBezTo>
                    <a:pt x="133172" y="6525"/>
                    <a:pt x="132696" y="7192"/>
                    <a:pt x="132279" y="7870"/>
                  </a:cubicBezTo>
                  <a:lnTo>
                    <a:pt x="132684" y="8120"/>
                  </a:lnTo>
                  <a:cubicBezTo>
                    <a:pt x="133101" y="7454"/>
                    <a:pt x="133553" y="6811"/>
                    <a:pt x="134065" y="6215"/>
                  </a:cubicBezTo>
                  <a:lnTo>
                    <a:pt x="133696" y="5906"/>
                  </a:lnTo>
                  <a:close/>
                  <a:moveTo>
                    <a:pt x="224457" y="6287"/>
                  </a:moveTo>
                  <a:lnTo>
                    <a:pt x="224076" y="6585"/>
                  </a:lnTo>
                  <a:cubicBezTo>
                    <a:pt x="224565" y="7204"/>
                    <a:pt x="225005" y="7858"/>
                    <a:pt x="225398" y="8525"/>
                  </a:cubicBezTo>
                  <a:lnTo>
                    <a:pt x="225803" y="8287"/>
                  </a:lnTo>
                  <a:cubicBezTo>
                    <a:pt x="225410" y="7597"/>
                    <a:pt x="224946" y="6918"/>
                    <a:pt x="224457" y="6287"/>
                  </a:cubicBezTo>
                  <a:close/>
                  <a:moveTo>
                    <a:pt x="3073" y="6394"/>
                  </a:moveTo>
                  <a:cubicBezTo>
                    <a:pt x="2573" y="7025"/>
                    <a:pt x="2132" y="7704"/>
                    <a:pt x="1727" y="8406"/>
                  </a:cubicBezTo>
                  <a:lnTo>
                    <a:pt x="2144" y="8632"/>
                  </a:lnTo>
                  <a:cubicBezTo>
                    <a:pt x="2525" y="7954"/>
                    <a:pt x="2966" y="7299"/>
                    <a:pt x="3442" y="6680"/>
                  </a:cubicBezTo>
                  <a:lnTo>
                    <a:pt x="3073" y="6394"/>
                  </a:lnTo>
                  <a:close/>
                  <a:moveTo>
                    <a:pt x="29969" y="7501"/>
                  </a:moveTo>
                  <a:lnTo>
                    <a:pt x="29576" y="7763"/>
                  </a:lnTo>
                  <a:cubicBezTo>
                    <a:pt x="30005" y="8418"/>
                    <a:pt x="30386" y="9109"/>
                    <a:pt x="30707" y="9823"/>
                  </a:cubicBezTo>
                  <a:lnTo>
                    <a:pt x="31136" y="9621"/>
                  </a:lnTo>
                  <a:cubicBezTo>
                    <a:pt x="30802" y="8894"/>
                    <a:pt x="30409" y="8180"/>
                    <a:pt x="29969" y="7501"/>
                  </a:cubicBezTo>
                  <a:close/>
                  <a:moveTo>
                    <a:pt x="197561" y="7608"/>
                  </a:moveTo>
                  <a:cubicBezTo>
                    <a:pt x="197121" y="8287"/>
                    <a:pt x="196740" y="9001"/>
                    <a:pt x="196406" y="9740"/>
                  </a:cubicBezTo>
                  <a:lnTo>
                    <a:pt x="196847" y="9930"/>
                  </a:lnTo>
                  <a:cubicBezTo>
                    <a:pt x="197168" y="9228"/>
                    <a:pt x="197537" y="8525"/>
                    <a:pt x="197966" y="7870"/>
                  </a:cubicBezTo>
                  <a:lnTo>
                    <a:pt x="197561" y="7608"/>
                  </a:lnTo>
                  <a:close/>
                  <a:moveTo>
                    <a:pt x="160533" y="8025"/>
                  </a:moveTo>
                  <a:lnTo>
                    <a:pt x="160128" y="8275"/>
                  </a:lnTo>
                  <a:cubicBezTo>
                    <a:pt x="160533" y="8942"/>
                    <a:pt x="160878" y="9644"/>
                    <a:pt x="161188" y="10371"/>
                  </a:cubicBezTo>
                  <a:lnTo>
                    <a:pt x="161628" y="10180"/>
                  </a:lnTo>
                  <a:cubicBezTo>
                    <a:pt x="161319" y="9442"/>
                    <a:pt x="160950" y="8716"/>
                    <a:pt x="160533" y="8025"/>
                  </a:cubicBezTo>
                  <a:close/>
                  <a:moveTo>
                    <a:pt x="66997" y="8132"/>
                  </a:moveTo>
                  <a:cubicBezTo>
                    <a:pt x="66593" y="8835"/>
                    <a:pt x="66235" y="9561"/>
                    <a:pt x="65926" y="10299"/>
                  </a:cubicBezTo>
                  <a:lnTo>
                    <a:pt x="66366" y="10490"/>
                  </a:lnTo>
                  <a:cubicBezTo>
                    <a:pt x="66664" y="9763"/>
                    <a:pt x="67021" y="9049"/>
                    <a:pt x="67414" y="8382"/>
                  </a:cubicBezTo>
                  <a:lnTo>
                    <a:pt x="66997" y="8132"/>
                  </a:lnTo>
                  <a:close/>
                  <a:moveTo>
                    <a:pt x="96382" y="9906"/>
                  </a:moveTo>
                  <a:lnTo>
                    <a:pt x="95953" y="10097"/>
                  </a:lnTo>
                  <a:cubicBezTo>
                    <a:pt x="96263" y="10811"/>
                    <a:pt x="96525" y="11561"/>
                    <a:pt x="96727" y="12311"/>
                  </a:cubicBezTo>
                  <a:lnTo>
                    <a:pt x="97192" y="12180"/>
                  </a:lnTo>
                  <a:cubicBezTo>
                    <a:pt x="96977" y="11407"/>
                    <a:pt x="96703" y="10645"/>
                    <a:pt x="96382" y="9906"/>
                  </a:cubicBezTo>
                  <a:close/>
                  <a:moveTo>
                    <a:pt x="131172" y="10025"/>
                  </a:moveTo>
                  <a:cubicBezTo>
                    <a:pt x="130851" y="10764"/>
                    <a:pt x="130589" y="11538"/>
                    <a:pt x="130386" y="12311"/>
                  </a:cubicBezTo>
                  <a:lnTo>
                    <a:pt x="130839" y="12430"/>
                  </a:lnTo>
                  <a:cubicBezTo>
                    <a:pt x="131041" y="11680"/>
                    <a:pt x="131303" y="10930"/>
                    <a:pt x="131601" y="10204"/>
                  </a:cubicBezTo>
                  <a:lnTo>
                    <a:pt x="131172" y="10025"/>
                  </a:lnTo>
                  <a:close/>
                  <a:moveTo>
                    <a:pt x="226851" y="10466"/>
                  </a:moveTo>
                  <a:lnTo>
                    <a:pt x="226410" y="10645"/>
                  </a:lnTo>
                  <a:cubicBezTo>
                    <a:pt x="226696" y="11371"/>
                    <a:pt x="226934" y="12133"/>
                    <a:pt x="227113" y="12895"/>
                  </a:cubicBezTo>
                  <a:lnTo>
                    <a:pt x="227577" y="12788"/>
                  </a:lnTo>
                  <a:cubicBezTo>
                    <a:pt x="227386" y="12002"/>
                    <a:pt x="227148" y="11216"/>
                    <a:pt x="226851" y="10466"/>
                  </a:cubicBezTo>
                  <a:close/>
                  <a:moveTo>
                    <a:pt x="703" y="10597"/>
                  </a:moveTo>
                  <a:cubicBezTo>
                    <a:pt x="406" y="11347"/>
                    <a:pt x="179" y="12121"/>
                    <a:pt x="1" y="12907"/>
                  </a:cubicBezTo>
                  <a:lnTo>
                    <a:pt x="465" y="13014"/>
                  </a:lnTo>
                  <a:cubicBezTo>
                    <a:pt x="632" y="12252"/>
                    <a:pt x="858" y="11490"/>
                    <a:pt x="1144" y="10764"/>
                  </a:cubicBezTo>
                  <a:lnTo>
                    <a:pt x="703" y="10597"/>
                  </a:lnTo>
                  <a:close/>
                  <a:moveTo>
                    <a:pt x="31981" y="11895"/>
                  </a:moveTo>
                  <a:lnTo>
                    <a:pt x="31529" y="12026"/>
                  </a:lnTo>
                  <a:cubicBezTo>
                    <a:pt x="31743" y="12776"/>
                    <a:pt x="31910" y="13550"/>
                    <a:pt x="32017" y="14324"/>
                  </a:cubicBezTo>
                  <a:lnTo>
                    <a:pt x="32493" y="14252"/>
                  </a:lnTo>
                  <a:cubicBezTo>
                    <a:pt x="32374" y="13454"/>
                    <a:pt x="32207" y="12657"/>
                    <a:pt x="31981" y="11895"/>
                  </a:cubicBezTo>
                  <a:close/>
                  <a:moveTo>
                    <a:pt x="195585" y="12014"/>
                  </a:moveTo>
                  <a:cubicBezTo>
                    <a:pt x="195359" y="12788"/>
                    <a:pt x="195204" y="13585"/>
                    <a:pt x="195097" y="14383"/>
                  </a:cubicBezTo>
                  <a:lnTo>
                    <a:pt x="195573" y="14443"/>
                  </a:lnTo>
                  <a:cubicBezTo>
                    <a:pt x="195668" y="13669"/>
                    <a:pt x="195823" y="12895"/>
                    <a:pt x="196037" y="12145"/>
                  </a:cubicBezTo>
                  <a:lnTo>
                    <a:pt x="195585" y="12014"/>
                  </a:lnTo>
                  <a:close/>
                  <a:moveTo>
                    <a:pt x="162378" y="12478"/>
                  </a:moveTo>
                  <a:lnTo>
                    <a:pt x="161926" y="12597"/>
                  </a:lnTo>
                  <a:cubicBezTo>
                    <a:pt x="162104" y="13359"/>
                    <a:pt x="162247" y="14133"/>
                    <a:pt x="162319" y="14907"/>
                  </a:cubicBezTo>
                  <a:lnTo>
                    <a:pt x="162795" y="14871"/>
                  </a:lnTo>
                  <a:cubicBezTo>
                    <a:pt x="162712" y="14062"/>
                    <a:pt x="162581" y="13264"/>
                    <a:pt x="162378" y="12478"/>
                  </a:cubicBezTo>
                  <a:close/>
                  <a:moveTo>
                    <a:pt x="65188" y="12609"/>
                  </a:moveTo>
                  <a:cubicBezTo>
                    <a:pt x="64997" y="13395"/>
                    <a:pt x="64866" y="14193"/>
                    <a:pt x="64795" y="14990"/>
                  </a:cubicBezTo>
                  <a:lnTo>
                    <a:pt x="65271" y="15038"/>
                  </a:lnTo>
                  <a:cubicBezTo>
                    <a:pt x="65342" y="14264"/>
                    <a:pt x="65473" y="13478"/>
                    <a:pt x="65652" y="12716"/>
                  </a:cubicBezTo>
                  <a:lnTo>
                    <a:pt x="65188" y="12609"/>
                  </a:lnTo>
                  <a:close/>
                  <a:moveTo>
                    <a:pt x="97644" y="14562"/>
                  </a:moveTo>
                  <a:lnTo>
                    <a:pt x="97168" y="14621"/>
                  </a:lnTo>
                  <a:cubicBezTo>
                    <a:pt x="97251" y="15240"/>
                    <a:pt x="97287" y="15883"/>
                    <a:pt x="97287" y="16514"/>
                  </a:cubicBezTo>
                  <a:cubicBezTo>
                    <a:pt x="97287" y="16669"/>
                    <a:pt x="97287" y="16824"/>
                    <a:pt x="97287" y="16979"/>
                  </a:cubicBezTo>
                  <a:lnTo>
                    <a:pt x="97763" y="16967"/>
                  </a:lnTo>
                  <a:cubicBezTo>
                    <a:pt x="97763" y="16812"/>
                    <a:pt x="97763" y="16669"/>
                    <a:pt x="97763" y="16514"/>
                  </a:cubicBezTo>
                  <a:cubicBezTo>
                    <a:pt x="97763" y="15859"/>
                    <a:pt x="97715" y="15205"/>
                    <a:pt x="97644" y="14562"/>
                  </a:cubicBezTo>
                  <a:close/>
                  <a:moveTo>
                    <a:pt x="129946" y="14693"/>
                  </a:moveTo>
                  <a:cubicBezTo>
                    <a:pt x="129874" y="15288"/>
                    <a:pt x="129839" y="15907"/>
                    <a:pt x="129839" y="16514"/>
                  </a:cubicBezTo>
                  <a:cubicBezTo>
                    <a:pt x="129839" y="16717"/>
                    <a:pt x="129839" y="16895"/>
                    <a:pt x="129827" y="17086"/>
                  </a:cubicBezTo>
                  <a:lnTo>
                    <a:pt x="130303" y="17110"/>
                  </a:lnTo>
                  <a:cubicBezTo>
                    <a:pt x="130315" y="16907"/>
                    <a:pt x="130315" y="16717"/>
                    <a:pt x="130315" y="16514"/>
                  </a:cubicBezTo>
                  <a:cubicBezTo>
                    <a:pt x="130315" y="15919"/>
                    <a:pt x="130350" y="15324"/>
                    <a:pt x="130410" y="14740"/>
                  </a:cubicBezTo>
                  <a:lnTo>
                    <a:pt x="129946" y="14693"/>
                  </a:lnTo>
                  <a:close/>
                  <a:moveTo>
                    <a:pt x="32172" y="16669"/>
                  </a:moveTo>
                  <a:cubicBezTo>
                    <a:pt x="32172" y="17479"/>
                    <a:pt x="32243" y="18288"/>
                    <a:pt x="32362" y="19074"/>
                  </a:cubicBezTo>
                  <a:lnTo>
                    <a:pt x="32838" y="19003"/>
                  </a:lnTo>
                  <a:cubicBezTo>
                    <a:pt x="32719" y="18241"/>
                    <a:pt x="32648" y="17443"/>
                    <a:pt x="32648" y="16669"/>
                  </a:cubicBezTo>
                  <a:close/>
                  <a:moveTo>
                    <a:pt x="194954" y="16788"/>
                  </a:moveTo>
                  <a:cubicBezTo>
                    <a:pt x="194942" y="17574"/>
                    <a:pt x="194870" y="18360"/>
                    <a:pt x="194751" y="19134"/>
                  </a:cubicBezTo>
                  <a:lnTo>
                    <a:pt x="195216" y="19205"/>
                  </a:lnTo>
                  <a:cubicBezTo>
                    <a:pt x="195347" y="18419"/>
                    <a:pt x="195418" y="17610"/>
                    <a:pt x="195430" y="16800"/>
                  </a:cubicBezTo>
                  <a:lnTo>
                    <a:pt x="194954" y="16788"/>
                  </a:lnTo>
                  <a:close/>
                  <a:moveTo>
                    <a:pt x="162890" y="17264"/>
                  </a:moveTo>
                  <a:lnTo>
                    <a:pt x="162414" y="17288"/>
                  </a:lnTo>
                  <a:cubicBezTo>
                    <a:pt x="162462" y="18086"/>
                    <a:pt x="162557" y="18896"/>
                    <a:pt x="162700" y="19681"/>
                  </a:cubicBezTo>
                  <a:lnTo>
                    <a:pt x="163176" y="19598"/>
                  </a:lnTo>
                  <a:cubicBezTo>
                    <a:pt x="163021" y="18824"/>
                    <a:pt x="162926" y="18038"/>
                    <a:pt x="162890" y="17264"/>
                  </a:cubicBezTo>
                  <a:close/>
                  <a:moveTo>
                    <a:pt x="64699" y="17383"/>
                  </a:moveTo>
                  <a:cubicBezTo>
                    <a:pt x="64664" y="18169"/>
                    <a:pt x="64557" y="18955"/>
                    <a:pt x="64402" y="19717"/>
                  </a:cubicBezTo>
                  <a:lnTo>
                    <a:pt x="64866" y="19812"/>
                  </a:lnTo>
                  <a:cubicBezTo>
                    <a:pt x="65033" y="19027"/>
                    <a:pt x="65128" y="18217"/>
                    <a:pt x="65176" y="17419"/>
                  </a:cubicBezTo>
                  <a:lnTo>
                    <a:pt x="64699" y="17383"/>
                  </a:lnTo>
                  <a:close/>
                  <a:moveTo>
                    <a:pt x="98001" y="19300"/>
                  </a:moveTo>
                  <a:lnTo>
                    <a:pt x="97537" y="19384"/>
                  </a:lnTo>
                  <a:cubicBezTo>
                    <a:pt x="97668" y="20170"/>
                    <a:pt x="97870" y="20967"/>
                    <a:pt x="98120" y="21729"/>
                  </a:cubicBezTo>
                  <a:lnTo>
                    <a:pt x="98573" y="21574"/>
                  </a:lnTo>
                  <a:cubicBezTo>
                    <a:pt x="98323" y="20836"/>
                    <a:pt x="98132" y="20074"/>
                    <a:pt x="98001" y="19300"/>
                  </a:cubicBezTo>
                  <a:close/>
                  <a:moveTo>
                    <a:pt x="129577" y="19419"/>
                  </a:moveTo>
                  <a:cubicBezTo>
                    <a:pt x="129434" y="20193"/>
                    <a:pt x="129243" y="20955"/>
                    <a:pt x="128981" y="21694"/>
                  </a:cubicBezTo>
                  <a:lnTo>
                    <a:pt x="129434" y="21848"/>
                  </a:lnTo>
                  <a:cubicBezTo>
                    <a:pt x="129696" y="21086"/>
                    <a:pt x="129898" y="20300"/>
                    <a:pt x="130053" y="19515"/>
                  </a:cubicBezTo>
                  <a:lnTo>
                    <a:pt x="129577" y="19419"/>
                  </a:lnTo>
                  <a:close/>
                  <a:moveTo>
                    <a:pt x="33362" y="21289"/>
                  </a:moveTo>
                  <a:lnTo>
                    <a:pt x="32910" y="21432"/>
                  </a:lnTo>
                  <a:cubicBezTo>
                    <a:pt x="33148" y="22205"/>
                    <a:pt x="33446" y="22956"/>
                    <a:pt x="33803" y="23682"/>
                  </a:cubicBezTo>
                  <a:lnTo>
                    <a:pt x="34231" y="23479"/>
                  </a:lnTo>
                  <a:cubicBezTo>
                    <a:pt x="33886" y="22777"/>
                    <a:pt x="33600" y="22039"/>
                    <a:pt x="33362" y="21289"/>
                  </a:cubicBezTo>
                  <a:close/>
                  <a:moveTo>
                    <a:pt x="194204" y="21408"/>
                  </a:moveTo>
                  <a:cubicBezTo>
                    <a:pt x="193966" y="22158"/>
                    <a:pt x="193668" y="22884"/>
                    <a:pt x="193323" y="23587"/>
                  </a:cubicBezTo>
                  <a:lnTo>
                    <a:pt x="193751" y="23801"/>
                  </a:lnTo>
                  <a:cubicBezTo>
                    <a:pt x="194097" y="23075"/>
                    <a:pt x="194406" y="22325"/>
                    <a:pt x="194656" y="21563"/>
                  </a:cubicBezTo>
                  <a:lnTo>
                    <a:pt x="194204" y="21408"/>
                  </a:lnTo>
                  <a:close/>
                  <a:moveTo>
                    <a:pt x="163795" y="21860"/>
                  </a:moveTo>
                  <a:lnTo>
                    <a:pt x="163343" y="22015"/>
                  </a:lnTo>
                  <a:cubicBezTo>
                    <a:pt x="163605" y="22777"/>
                    <a:pt x="163938" y="23527"/>
                    <a:pt x="164319" y="24241"/>
                  </a:cubicBezTo>
                  <a:lnTo>
                    <a:pt x="164736" y="24015"/>
                  </a:lnTo>
                  <a:cubicBezTo>
                    <a:pt x="164367" y="23325"/>
                    <a:pt x="164057" y="22598"/>
                    <a:pt x="163795" y="21860"/>
                  </a:cubicBezTo>
                  <a:close/>
                  <a:moveTo>
                    <a:pt x="63771" y="21979"/>
                  </a:moveTo>
                  <a:cubicBezTo>
                    <a:pt x="63509" y="22717"/>
                    <a:pt x="63175" y="23432"/>
                    <a:pt x="62806" y="24122"/>
                  </a:cubicBezTo>
                  <a:lnTo>
                    <a:pt x="63223" y="24349"/>
                  </a:lnTo>
                  <a:cubicBezTo>
                    <a:pt x="63616" y="23634"/>
                    <a:pt x="63937" y="22896"/>
                    <a:pt x="64211" y="22146"/>
                  </a:cubicBezTo>
                  <a:lnTo>
                    <a:pt x="63771" y="21979"/>
                  </a:lnTo>
                  <a:close/>
                  <a:moveTo>
                    <a:pt x="99478" y="23741"/>
                  </a:moveTo>
                  <a:lnTo>
                    <a:pt x="99049" y="23968"/>
                  </a:lnTo>
                  <a:cubicBezTo>
                    <a:pt x="99418" y="24682"/>
                    <a:pt x="99835" y="25373"/>
                    <a:pt x="100299" y="26039"/>
                  </a:cubicBezTo>
                  <a:lnTo>
                    <a:pt x="100692" y="25765"/>
                  </a:lnTo>
                  <a:cubicBezTo>
                    <a:pt x="100240" y="25123"/>
                    <a:pt x="99835" y="24444"/>
                    <a:pt x="99478" y="23741"/>
                  </a:cubicBezTo>
                  <a:close/>
                  <a:moveTo>
                    <a:pt x="128064" y="23860"/>
                  </a:moveTo>
                  <a:cubicBezTo>
                    <a:pt x="127707" y="24551"/>
                    <a:pt x="127291" y="25230"/>
                    <a:pt x="126838" y="25861"/>
                  </a:cubicBezTo>
                  <a:lnTo>
                    <a:pt x="127231" y="26135"/>
                  </a:lnTo>
                  <a:cubicBezTo>
                    <a:pt x="127695" y="25480"/>
                    <a:pt x="128124" y="24789"/>
                    <a:pt x="128493" y="24075"/>
                  </a:cubicBezTo>
                  <a:lnTo>
                    <a:pt x="128064" y="23860"/>
                  </a:lnTo>
                  <a:close/>
                  <a:moveTo>
                    <a:pt x="35398" y="25515"/>
                  </a:moveTo>
                  <a:lnTo>
                    <a:pt x="35005" y="25777"/>
                  </a:lnTo>
                  <a:cubicBezTo>
                    <a:pt x="35458" y="26444"/>
                    <a:pt x="35970" y="27087"/>
                    <a:pt x="36505" y="27682"/>
                  </a:cubicBezTo>
                  <a:lnTo>
                    <a:pt x="36863" y="27361"/>
                  </a:lnTo>
                  <a:cubicBezTo>
                    <a:pt x="36339" y="26777"/>
                    <a:pt x="35839" y="26158"/>
                    <a:pt x="35398" y="25515"/>
                  </a:cubicBezTo>
                  <a:close/>
                  <a:moveTo>
                    <a:pt x="192132" y="25611"/>
                  </a:moveTo>
                  <a:cubicBezTo>
                    <a:pt x="191680" y="26254"/>
                    <a:pt x="191191" y="26873"/>
                    <a:pt x="190656" y="27444"/>
                  </a:cubicBezTo>
                  <a:lnTo>
                    <a:pt x="191001" y="27766"/>
                  </a:lnTo>
                  <a:cubicBezTo>
                    <a:pt x="191561" y="27182"/>
                    <a:pt x="192061" y="26551"/>
                    <a:pt x="192525" y="25885"/>
                  </a:cubicBezTo>
                  <a:lnTo>
                    <a:pt x="192132" y="25611"/>
                  </a:lnTo>
                  <a:close/>
                  <a:moveTo>
                    <a:pt x="165986" y="26004"/>
                  </a:moveTo>
                  <a:lnTo>
                    <a:pt x="165605" y="26289"/>
                  </a:lnTo>
                  <a:cubicBezTo>
                    <a:pt x="166081" y="26932"/>
                    <a:pt x="166605" y="27551"/>
                    <a:pt x="167177" y="28123"/>
                  </a:cubicBezTo>
                  <a:lnTo>
                    <a:pt x="167510" y="27789"/>
                  </a:lnTo>
                  <a:cubicBezTo>
                    <a:pt x="166962" y="27230"/>
                    <a:pt x="166450" y="26635"/>
                    <a:pt x="165986" y="26004"/>
                  </a:cubicBezTo>
                  <a:close/>
                  <a:moveTo>
                    <a:pt x="61544" y="26099"/>
                  </a:moveTo>
                  <a:cubicBezTo>
                    <a:pt x="61080" y="26730"/>
                    <a:pt x="60556" y="27325"/>
                    <a:pt x="60008" y="27873"/>
                  </a:cubicBezTo>
                  <a:lnTo>
                    <a:pt x="60342" y="28218"/>
                  </a:lnTo>
                  <a:cubicBezTo>
                    <a:pt x="60913" y="27647"/>
                    <a:pt x="61449" y="27028"/>
                    <a:pt x="61925" y="26385"/>
                  </a:cubicBezTo>
                  <a:lnTo>
                    <a:pt x="61544" y="26099"/>
                  </a:lnTo>
                  <a:close/>
                  <a:moveTo>
                    <a:pt x="102180" y="27575"/>
                  </a:moveTo>
                  <a:lnTo>
                    <a:pt x="101835" y="27909"/>
                  </a:lnTo>
                  <a:cubicBezTo>
                    <a:pt x="102395" y="28480"/>
                    <a:pt x="103002" y="29028"/>
                    <a:pt x="103633" y="29528"/>
                  </a:cubicBezTo>
                  <a:lnTo>
                    <a:pt x="103919" y="29159"/>
                  </a:lnTo>
                  <a:cubicBezTo>
                    <a:pt x="103311" y="28671"/>
                    <a:pt x="102728" y="28135"/>
                    <a:pt x="102180" y="27575"/>
                  </a:cubicBezTo>
                  <a:close/>
                  <a:moveTo>
                    <a:pt x="125338" y="27659"/>
                  </a:moveTo>
                  <a:cubicBezTo>
                    <a:pt x="124790" y="28230"/>
                    <a:pt x="124195" y="28754"/>
                    <a:pt x="123576" y="29230"/>
                  </a:cubicBezTo>
                  <a:lnTo>
                    <a:pt x="123873" y="29611"/>
                  </a:lnTo>
                  <a:cubicBezTo>
                    <a:pt x="124505" y="29111"/>
                    <a:pt x="125112" y="28575"/>
                    <a:pt x="125671" y="27992"/>
                  </a:cubicBezTo>
                  <a:lnTo>
                    <a:pt x="125338" y="27659"/>
                  </a:lnTo>
                  <a:close/>
                  <a:moveTo>
                    <a:pt x="38577" y="28968"/>
                  </a:moveTo>
                  <a:lnTo>
                    <a:pt x="38268" y="29337"/>
                  </a:lnTo>
                  <a:cubicBezTo>
                    <a:pt x="38899" y="29849"/>
                    <a:pt x="39565" y="30314"/>
                    <a:pt x="40256" y="30718"/>
                  </a:cubicBezTo>
                  <a:lnTo>
                    <a:pt x="40494" y="30314"/>
                  </a:lnTo>
                  <a:cubicBezTo>
                    <a:pt x="39827" y="29909"/>
                    <a:pt x="39184" y="29456"/>
                    <a:pt x="38577" y="28968"/>
                  </a:cubicBezTo>
                  <a:close/>
                  <a:moveTo>
                    <a:pt x="188929" y="29040"/>
                  </a:moveTo>
                  <a:cubicBezTo>
                    <a:pt x="188322" y="29528"/>
                    <a:pt x="187667" y="29980"/>
                    <a:pt x="187000" y="30373"/>
                  </a:cubicBezTo>
                  <a:lnTo>
                    <a:pt x="187239" y="30790"/>
                  </a:lnTo>
                  <a:cubicBezTo>
                    <a:pt x="187929" y="30385"/>
                    <a:pt x="188608" y="29921"/>
                    <a:pt x="189227" y="29421"/>
                  </a:cubicBezTo>
                  <a:lnTo>
                    <a:pt x="188929" y="29040"/>
                  </a:lnTo>
                  <a:close/>
                  <a:moveTo>
                    <a:pt x="169284" y="29337"/>
                  </a:moveTo>
                  <a:lnTo>
                    <a:pt x="168998" y="29718"/>
                  </a:lnTo>
                  <a:cubicBezTo>
                    <a:pt x="169641" y="30206"/>
                    <a:pt x="170320" y="30647"/>
                    <a:pt x="171022" y="31028"/>
                  </a:cubicBezTo>
                  <a:lnTo>
                    <a:pt x="171248" y="30611"/>
                  </a:lnTo>
                  <a:cubicBezTo>
                    <a:pt x="170570" y="30230"/>
                    <a:pt x="169903" y="29802"/>
                    <a:pt x="169284" y="29337"/>
                  </a:cubicBezTo>
                  <a:close/>
                  <a:moveTo>
                    <a:pt x="58222" y="29409"/>
                  </a:moveTo>
                  <a:cubicBezTo>
                    <a:pt x="57591" y="29873"/>
                    <a:pt x="56925" y="30302"/>
                    <a:pt x="56246" y="30671"/>
                  </a:cubicBezTo>
                  <a:lnTo>
                    <a:pt x="56460" y="31088"/>
                  </a:lnTo>
                  <a:cubicBezTo>
                    <a:pt x="57175" y="30707"/>
                    <a:pt x="57865" y="30266"/>
                    <a:pt x="58508" y="29790"/>
                  </a:cubicBezTo>
                  <a:lnTo>
                    <a:pt x="58222" y="29409"/>
                  </a:lnTo>
                  <a:close/>
                  <a:moveTo>
                    <a:pt x="105871" y="30456"/>
                  </a:moveTo>
                  <a:lnTo>
                    <a:pt x="105633" y="30873"/>
                  </a:lnTo>
                  <a:cubicBezTo>
                    <a:pt x="106336" y="31278"/>
                    <a:pt x="107074" y="31623"/>
                    <a:pt x="107824" y="31909"/>
                  </a:cubicBezTo>
                  <a:lnTo>
                    <a:pt x="107991" y="31469"/>
                  </a:lnTo>
                  <a:cubicBezTo>
                    <a:pt x="107264" y="31183"/>
                    <a:pt x="106550" y="30849"/>
                    <a:pt x="105871" y="30456"/>
                  </a:cubicBezTo>
                  <a:close/>
                  <a:moveTo>
                    <a:pt x="121623" y="30528"/>
                  </a:moveTo>
                  <a:cubicBezTo>
                    <a:pt x="120933" y="30909"/>
                    <a:pt x="120218" y="31242"/>
                    <a:pt x="119492" y="31516"/>
                  </a:cubicBezTo>
                  <a:lnTo>
                    <a:pt x="119659" y="31957"/>
                  </a:lnTo>
                  <a:cubicBezTo>
                    <a:pt x="120409" y="31671"/>
                    <a:pt x="121147" y="31338"/>
                    <a:pt x="121849" y="30945"/>
                  </a:cubicBezTo>
                  <a:lnTo>
                    <a:pt x="121623" y="30528"/>
                  </a:lnTo>
                  <a:close/>
                  <a:moveTo>
                    <a:pt x="42601" y="31361"/>
                  </a:moveTo>
                  <a:lnTo>
                    <a:pt x="42423" y="31802"/>
                  </a:lnTo>
                  <a:cubicBezTo>
                    <a:pt x="43161" y="32111"/>
                    <a:pt x="43935" y="32361"/>
                    <a:pt x="44721" y="32552"/>
                  </a:cubicBezTo>
                  <a:lnTo>
                    <a:pt x="44828" y="32088"/>
                  </a:lnTo>
                  <a:cubicBezTo>
                    <a:pt x="44078" y="31897"/>
                    <a:pt x="43316" y="31659"/>
                    <a:pt x="42601" y="31361"/>
                  </a:cubicBezTo>
                  <a:close/>
                  <a:moveTo>
                    <a:pt x="184881" y="31409"/>
                  </a:moveTo>
                  <a:cubicBezTo>
                    <a:pt x="184167" y="31695"/>
                    <a:pt x="183405" y="31933"/>
                    <a:pt x="182643" y="32123"/>
                  </a:cubicBezTo>
                  <a:lnTo>
                    <a:pt x="182762" y="32576"/>
                  </a:lnTo>
                  <a:cubicBezTo>
                    <a:pt x="183536" y="32397"/>
                    <a:pt x="184322" y="32147"/>
                    <a:pt x="185060" y="31850"/>
                  </a:cubicBezTo>
                  <a:lnTo>
                    <a:pt x="184881" y="31409"/>
                  </a:lnTo>
                  <a:close/>
                  <a:moveTo>
                    <a:pt x="173392" y="31576"/>
                  </a:moveTo>
                  <a:lnTo>
                    <a:pt x="173225" y="32028"/>
                  </a:lnTo>
                  <a:cubicBezTo>
                    <a:pt x="173987" y="32302"/>
                    <a:pt x="174761" y="32528"/>
                    <a:pt x="175559" y="32683"/>
                  </a:cubicBezTo>
                  <a:lnTo>
                    <a:pt x="175654" y="32219"/>
                  </a:lnTo>
                  <a:cubicBezTo>
                    <a:pt x="174880" y="32064"/>
                    <a:pt x="174130" y="31850"/>
                    <a:pt x="173392" y="31576"/>
                  </a:cubicBezTo>
                  <a:close/>
                  <a:moveTo>
                    <a:pt x="54091" y="31623"/>
                  </a:moveTo>
                  <a:cubicBezTo>
                    <a:pt x="53353" y="31885"/>
                    <a:pt x="52591" y="32088"/>
                    <a:pt x="51829" y="32242"/>
                  </a:cubicBezTo>
                  <a:lnTo>
                    <a:pt x="51924" y="32719"/>
                  </a:lnTo>
                  <a:cubicBezTo>
                    <a:pt x="52710" y="32552"/>
                    <a:pt x="53496" y="32338"/>
                    <a:pt x="54258" y="32064"/>
                  </a:cubicBezTo>
                  <a:lnTo>
                    <a:pt x="54091" y="31623"/>
                  </a:lnTo>
                  <a:close/>
                  <a:moveTo>
                    <a:pt x="110241" y="32159"/>
                  </a:moveTo>
                  <a:lnTo>
                    <a:pt x="110134" y="32623"/>
                  </a:lnTo>
                  <a:cubicBezTo>
                    <a:pt x="110919" y="32802"/>
                    <a:pt x="111717" y="32921"/>
                    <a:pt x="112527" y="32981"/>
                  </a:cubicBezTo>
                  <a:lnTo>
                    <a:pt x="112563" y="32504"/>
                  </a:lnTo>
                  <a:cubicBezTo>
                    <a:pt x="111777" y="32445"/>
                    <a:pt x="111003" y="32326"/>
                    <a:pt x="110241" y="32159"/>
                  </a:cubicBezTo>
                  <a:close/>
                  <a:moveTo>
                    <a:pt x="117242" y="32183"/>
                  </a:moveTo>
                  <a:cubicBezTo>
                    <a:pt x="116480" y="32350"/>
                    <a:pt x="115694" y="32469"/>
                    <a:pt x="114908" y="32516"/>
                  </a:cubicBezTo>
                  <a:lnTo>
                    <a:pt x="114944" y="32993"/>
                  </a:lnTo>
                  <a:cubicBezTo>
                    <a:pt x="115753" y="32933"/>
                    <a:pt x="116551" y="32826"/>
                    <a:pt x="117337" y="32647"/>
                  </a:cubicBezTo>
                  <a:lnTo>
                    <a:pt x="117242" y="32183"/>
                  </a:lnTo>
                  <a:close/>
                  <a:moveTo>
                    <a:pt x="47150" y="32481"/>
                  </a:moveTo>
                  <a:lnTo>
                    <a:pt x="47102" y="32957"/>
                  </a:lnTo>
                  <a:cubicBezTo>
                    <a:pt x="47626" y="33004"/>
                    <a:pt x="48150" y="33028"/>
                    <a:pt x="48686" y="33028"/>
                  </a:cubicBezTo>
                  <a:cubicBezTo>
                    <a:pt x="48959" y="33028"/>
                    <a:pt x="49245" y="33028"/>
                    <a:pt x="49519" y="33004"/>
                  </a:cubicBezTo>
                  <a:lnTo>
                    <a:pt x="49495" y="32528"/>
                  </a:lnTo>
                  <a:cubicBezTo>
                    <a:pt x="49221" y="32552"/>
                    <a:pt x="48947" y="32552"/>
                    <a:pt x="48686" y="32552"/>
                  </a:cubicBezTo>
                  <a:cubicBezTo>
                    <a:pt x="48174" y="32552"/>
                    <a:pt x="47650" y="32528"/>
                    <a:pt x="47150" y="32481"/>
                  </a:cubicBezTo>
                  <a:close/>
                  <a:moveTo>
                    <a:pt x="180333" y="32492"/>
                  </a:moveTo>
                  <a:cubicBezTo>
                    <a:pt x="179857" y="32528"/>
                    <a:pt x="179392" y="32552"/>
                    <a:pt x="178916" y="32552"/>
                  </a:cubicBezTo>
                  <a:cubicBezTo>
                    <a:pt x="178607" y="32552"/>
                    <a:pt x="178297" y="32540"/>
                    <a:pt x="177975" y="32528"/>
                  </a:cubicBezTo>
                  <a:lnTo>
                    <a:pt x="177952" y="33004"/>
                  </a:lnTo>
                  <a:cubicBezTo>
                    <a:pt x="178273" y="33016"/>
                    <a:pt x="178595" y="33028"/>
                    <a:pt x="178916" y="33028"/>
                  </a:cubicBezTo>
                  <a:cubicBezTo>
                    <a:pt x="179404" y="33028"/>
                    <a:pt x="179892" y="33004"/>
                    <a:pt x="180369" y="32969"/>
                  </a:cubicBezTo>
                  <a:lnTo>
                    <a:pt x="180333" y="324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0;p18">
              <a:extLst>
                <a:ext uri="{FF2B5EF4-FFF2-40B4-BE49-F238E27FC236}">
                  <a16:creationId xmlns:a16="http://schemas.microsoft.com/office/drawing/2014/main" id="{F348636F-8EAF-4EF1-B512-968FA666C562}"/>
                </a:ext>
              </a:extLst>
            </p:cNvPr>
            <p:cNvSpPr/>
            <p:nvPr/>
          </p:nvSpPr>
          <p:spPr>
            <a:xfrm>
              <a:off x="1449594" y="2019154"/>
              <a:ext cx="6237954" cy="863195"/>
            </a:xfrm>
            <a:custGeom>
              <a:avLst/>
              <a:gdLst/>
              <a:ahLst/>
              <a:cxnLst/>
              <a:rect l="l" t="t" r="r" b="b"/>
              <a:pathLst>
                <a:path w="238340" h="32981" extrusionOk="0">
                  <a:moveTo>
                    <a:pt x="21497" y="1"/>
                  </a:moveTo>
                  <a:cubicBezTo>
                    <a:pt x="20566" y="1"/>
                    <a:pt x="19650" y="60"/>
                    <a:pt x="18752" y="176"/>
                  </a:cubicBezTo>
                  <a:cubicBezTo>
                    <a:pt x="16824" y="414"/>
                    <a:pt x="15002" y="926"/>
                    <a:pt x="13347" y="1593"/>
                  </a:cubicBezTo>
                  <a:cubicBezTo>
                    <a:pt x="11692" y="2272"/>
                    <a:pt x="10216" y="3129"/>
                    <a:pt x="8906" y="4070"/>
                  </a:cubicBezTo>
                  <a:cubicBezTo>
                    <a:pt x="6275" y="5963"/>
                    <a:pt x="4405" y="8225"/>
                    <a:pt x="3096" y="10368"/>
                  </a:cubicBezTo>
                  <a:cubicBezTo>
                    <a:pt x="1810" y="12523"/>
                    <a:pt x="1072" y="14559"/>
                    <a:pt x="655" y="16238"/>
                  </a:cubicBezTo>
                  <a:cubicBezTo>
                    <a:pt x="238" y="17916"/>
                    <a:pt x="95" y="19250"/>
                    <a:pt x="48" y="20131"/>
                  </a:cubicBezTo>
                  <a:cubicBezTo>
                    <a:pt x="12" y="20583"/>
                    <a:pt x="24" y="20917"/>
                    <a:pt x="12" y="21143"/>
                  </a:cubicBezTo>
                  <a:cubicBezTo>
                    <a:pt x="0" y="21369"/>
                    <a:pt x="0" y="21488"/>
                    <a:pt x="0" y="21488"/>
                  </a:cubicBezTo>
                  <a:lnTo>
                    <a:pt x="429" y="21488"/>
                  </a:lnTo>
                  <a:cubicBezTo>
                    <a:pt x="429" y="21488"/>
                    <a:pt x="429" y="21369"/>
                    <a:pt x="441" y="21155"/>
                  </a:cubicBezTo>
                  <a:cubicBezTo>
                    <a:pt x="441" y="20929"/>
                    <a:pt x="441" y="20595"/>
                    <a:pt x="476" y="20167"/>
                  </a:cubicBezTo>
                  <a:cubicBezTo>
                    <a:pt x="524" y="19286"/>
                    <a:pt x="655" y="17988"/>
                    <a:pt x="1060" y="16345"/>
                  </a:cubicBezTo>
                  <a:cubicBezTo>
                    <a:pt x="1477" y="14702"/>
                    <a:pt x="2191" y="12702"/>
                    <a:pt x="3465" y="10582"/>
                  </a:cubicBezTo>
                  <a:cubicBezTo>
                    <a:pt x="4739" y="8487"/>
                    <a:pt x="6584" y="6272"/>
                    <a:pt x="9156" y="4415"/>
                  </a:cubicBezTo>
                  <a:cubicBezTo>
                    <a:pt x="10430" y="3498"/>
                    <a:pt x="11883" y="2653"/>
                    <a:pt x="13514" y="1986"/>
                  </a:cubicBezTo>
                  <a:cubicBezTo>
                    <a:pt x="15133" y="1331"/>
                    <a:pt x="16919" y="831"/>
                    <a:pt x="18812" y="593"/>
                  </a:cubicBezTo>
                  <a:cubicBezTo>
                    <a:pt x="19668" y="480"/>
                    <a:pt x="20543" y="423"/>
                    <a:pt x="21433" y="423"/>
                  </a:cubicBezTo>
                  <a:cubicBezTo>
                    <a:pt x="22513" y="423"/>
                    <a:pt x="23614" y="507"/>
                    <a:pt x="24729" y="676"/>
                  </a:cubicBezTo>
                  <a:cubicBezTo>
                    <a:pt x="25753" y="831"/>
                    <a:pt x="26777" y="1069"/>
                    <a:pt x="27801" y="1391"/>
                  </a:cubicBezTo>
                  <a:cubicBezTo>
                    <a:pt x="28825" y="1712"/>
                    <a:pt x="29825" y="2117"/>
                    <a:pt x="30825" y="2605"/>
                  </a:cubicBezTo>
                  <a:cubicBezTo>
                    <a:pt x="32802" y="3581"/>
                    <a:pt x="34683" y="4903"/>
                    <a:pt x="36350" y="6546"/>
                  </a:cubicBezTo>
                  <a:cubicBezTo>
                    <a:pt x="38005" y="8201"/>
                    <a:pt x="39434" y="10177"/>
                    <a:pt x="40505" y="12416"/>
                  </a:cubicBezTo>
                  <a:cubicBezTo>
                    <a:pt x="41577" y="14642"/>
                    <a:pt x="42267" y="17143"/>
                    <a:pt x="42482" y="19726"/>
                  </a:cubicBezTo>
                  <a:cubicBezTo>
                    <a:pt x="42505" y="20048"/>
                    <a:pt x="42529" y="20381"/>
                    <a:pt x="42541" y="20702"/>
                  </a:cubicBezTo>
                  <a:cubicBezTo>
                    <a:pt x="42541" y="21000"/>
                    <a:pt x="42553" y="21298"/>
                    <a:pt x="42565" y="21595"/>
                  </a:cubicBezTo>
                  <a:cubicBezTo>
                    <a:pt x="42565" y="21774"/>
                    <a:pt x="42565" y="21953"/>
                    <a:pt x="42577" y="22131"/>
                  </a:cubicBezTo>
                  <a:cubicBezTo>
                    <a:pt x="42589" y="22322"/>
                    <a:pt x="42601" y="22500"/>
                    <a:pt x="42613" y="22679"/>
                  </a:cubicBezTo>
                  <a:cubicBezTo>
                    <a:pt x="42696" y="23405"/>
                    <a:pt x="42839" y="24120"/>
                    <a:pt x="43053" y="24822"/>
                  </a:cubicBezTo>
                  <a:cubicBezTo>
                    <a:pt x="43482" y="26239"/>
                    <a:pt x="44196" y="27596"/>
                    <a:pt x="45172" y="28787"/>
                  </a:cubicBezTo>
                  <a:cubicBezTo>
                    <a:pt x="46161" y="29989"/>
                    <a:pt x="47411" y="31001"/>
                    <a:pt x="48828" y="31728"/>
                  </a:cubicBezTo>
                  <a:cubicBezTo>
                    <a:pt x="50245" y="32454"/>
                    <a:pt x="51828" y="32894"/>
                    <a:pt x="53483" y="32966"/>
                  </a:cubicBezTo>
                  <a:cubicBezTo>
                    <a:pt x="53672" y="32975"/>
                    <a:pt x="53861" y="32980"/>
                    <a:pt x="54050" y="32980"/>
                  </a:cubicBezTo>
                  <a:cubicBezTo>
                    <a:pt x="55529" y="32980"/>
                    <a:pt x="57007" y="32692"/>
                    <a:pt x="58400" y="32132"/>
                  </a:cubicBezTo>
                  <a:cubicBezTo>
                    <a:pt x="59972" y="31490"/>
                    <a:pt x="61413" y="30478"/>
                    <a:pt x="62591" y="29180"/>
                  </a:cubicBezTo>
                  <a:cubicBezTo>
                    <a:pt x="63758" y="27882"/>
                    <a:pt x="64639" y="26310"/>
                    <a:pt x="65115" y="24596"/>
                  </a:cubicBezTo>
                  <a:cubicBezTo>
                    <a:pt x="65354" y="23739"/>
                    <a:pt x="65508" y="22858"/>
                    <a:pt x="65532" y="21953"/>
                  </a:cubicBezTo>
                  <a:lnTo>
                    <a:pt x="65556" y="21095"/>
                  </a:lnTo>
                  <a:lnTo>
                    <a:pt x="65568" y="20476"/>
                  </a:lnTo>
                  <a:cubicBezTo>
                    <a:pt x="65580" y="20274"/>
                    <a:pt x="65604" y="20060"/>
                    <a:pt x="65615" y="19857"/>
                  </a:cubicBezTo>
                  <a:cubicBezTo>
                    <a:pt x="65675" y="19036"/>
                    <a:pt x="65794" y="18214"/>
                    <a:pt x="65949" y="17393"/>
                  </a:cubicBezTo>
                  <a:cubicBezTo>
                    <a:pt x="66592" y="14118"/>
                    <a:pt x="68044" y="10963"/>
                    <a:pt x="70164" y="8320"/>
                  </a:cubicBezTo>
                  <a:cubicBezTo>
                    <a:pt x="72283" y="5677"/>
                    <a:pt x="75069" y="3534"/>
                    <a:pt x="78236" y="2153"/>
                  </a:cubicBezTo>
                  <a:cubicBezTo>
                    <a:pt x="79820" y="1462"/>
                    <a:pt x="81498" y="986"/>
                    <a:pt x="83213" y="700"/>
                  </a:cubicBezTo>
                  <a:cubicBezTo>
                    <a:pt x="84333" y="513"/>
                    <a:pt x="85463" y="428"/>
                    <a:pt x="86597" y="428"/>
                  </a:cubicBezTo>
                  <a:cubicBezTo>
                    <a:pt x="87199" y="428"/>
                    <a:pt x="87801" y="452"/>
                    <a:pt x="88404" y="498"/>
                  </a:cubicBezTo>
                  <a:cubicBezTo>
                    <a:pt x="91881" y="783"/>
                    <a:pt x="95322" y="1974"/>
                    <a:pt x="98251" y="3939"/>
                  </a:cubicBezTo>
                  <a:cubicBezTo>
                    <a:pt x="99727" y="4915"/>
                    <a:pt x="101072" y="6082"/>
                    <a:pt x="102263" y="7391"/>
                  </a:cubicBezTo>
                  <a:cubicBezTo>
                    <a:pt x="103442" y="8713"/>
                    <a:pt x="104477" y="10165"/>
                    <a:pt x="105287" y="11749"/>
                  </a:cubicBezTo>
                  <a:lnTo>
                    <a:pt x="105597" y="12344"/>
                  </a:lnTo>
                  <a:lnTo>
                    <a:pt x="105871" y="12963"/>
                  </a:lnTo>
                  <a:cubicBezTo>
                    <a:pt x="106061" y="13368"/>
                    <a:pt x="106216" y="13785"/>
                    <a:pt x="106382" y="14202"/>
                  </a:cubicBezTo>
                  <a:cubicBezTo>
                    <a:pt x="106680" y="15047"/>
                    <a:pt x="106942" y="15892"/>
                    <a:pt x="107144" y="16773"/>
                  </a:cubicBezTo>
                  <a:cubicBezTo>
                    <a:pt x="107347" y="17643"/>
                    <a:pt x="107478" y="18536"/>
                    <a:pt x="107573" y="19417"/>
                  </a:cubicBezTo>
                  <a:cubicBezTo>
                    <a:pt x="107609" y="19869"/>
                    <a:pt x="107656" y="20310"/>
                    <a:pt x="107656" y="20762"/>
                  </a:cubicBezTo>
                  <a:lnTo>
                    <a:pt x="107680" y="21822"/>
                  </a:lnTo>
                  <a:cubicBezTo>
                    <a:pt x="107728" y="23798"/>
                    <a:pt x="108311" y="25715"/>
                    <a:pt x="109311" y="27406"/>
                  </a:cubicBezTo>
                  <a:cubicBezTo>
                    <a:pt x="110335" y="29084"/>
                    <a:pt x="111788" y="30525"/>
                    <a:pt x="113514" y="31490"/>
                  </a:cubicBezTo>
                  <a:cubicBezTo>
                    <a:pt x="114360" y="31990"/>
                    <a:pt x="115288" y="32347"/>
                    <a:pt x="116241" y="32609"/>
                  </a:cubicBezTo>
                  <a:cubicBezTo>
                    <a:pt x="117193" y="32847"/>
                    <a:pt x="118170" y="32978"/>
                    <a:pt x="119170" y="32978"/>
                  </a:cubicBezTo>
                  <a:cubicBezTo>
                    <a:pt x="120170" y="32978"/>
                    <a:pt x="121146" y="32847"/>
                    <a:pt x="122099" y="32609"/>
                  </a:cubicBezTo>
                  <a:cubicBezTo>
                    <a:pt x="123051" y="32347"/>
                    <a:pt x="123980" y="31990"/>
                    <a:pt x="124825" y="31490"/>
                  </a:cubicBezTo>
                  <a:cubicBezTo>
                    <a:pt x="126552" y="30525"/>
                    <a:pt x="128004" y="29084"/>
                    <a:pt x="129028" y="27406"/>
                  </a:cubicBezTo>
                  <a:cubicBezTo>
                    <a:pt x="130028" y="25715"/>
                    <a:pt x="130612" y="23786"/>
                    <a:pt x="130659" y="21822"/>
                  </a:cubicBezTo>
                  <a:lnTo>
                    <a:pt x="130683" y="20762"/>
                  </a:lnTo>
                  <a:cubicBezTo>
                    <a:pt x="130683" y="20310"/>
                    <a:pt x="130731" y="19869"/>
                    <a:pt x="130766" y="19417"/>
                  </a:cubicBezTo>
                  <a:cubicBezTo>
                    <a:pt x="130862" y="18536"/>
                    <a:pt x="130993" y="17643"/>
                    <a:pt x="131195" y="16773"/>
                  </a:cubicBezTo>
                  <a:cubicBezTo>
                    <a:pt x="131386" y="15892"/>
                    <a:pt x="131659" y="15047"/>
                    <a:pt x="131957" y="14202"/>
                  </a:cubicBezTo>
                  <a:cubicBezTo>
                    <a:pt x="132124" y="13785"/>
                    <a:pt x="132279" y="13368"/>
                    <a:pt x="132469" y="12963"/>
                  </a:cubicBezTo>
                  <a:lnTo>
                    <a:pt x="132743" y="12344"/>
                  </a:lnTo>
                  <a:lnTo>
                    <a:pt x="133052" y="11749"/>
                  </a:lnTo>
                  <a:cubicBezTo>
                    <a:pt x="133862" y="10165"/>
                    <a:pt x="134898" y="8713"/>
                    <a:pt x="136077" y="7391"/>
                  </a:cubicBezTo>
                  <a:cubicBezTo>
                    <a:pt x="137267" y="6082"/>
                    <a:pt x="138613" y="4915"/>
                    <a:pt x="140089" y="3939"/>
                  </a:cubicBezTo>
                  <a:cubicBezTo>
                    <a:pt x="143018" y="1974"/>
                    <a:pt x="146459" y="783"/>
                    <a:pt x="149936" y="498"/>
                  </a:cubicBezTo>
                  <a:cubicBezTo>
                    <a:pt x="150538" y="452"/>
                    <a:pt x="151141" y="428"/>
                    <a:pt x="151742" y="428"/>
                  </a:cubicBezTo>
                  <a:cubicBezTo>
                    <a:pt x="152876" y="428"/>
                    <a:pt x="154006" y="513"/>
                    <a:pt x="155127" y="700"/>
                  </a:cubicBezTo>
                  <a:cubicBezTo>
                    <a:pt x="156841" y="986"/>
                    <a:pt x="158520" y="1462"/>
                    <a:pt x="160103" y="2153"/>
                  </a:cubicBezTo>
                  <a:cubicBezTo>
                    <a:pt x="163271" y="3534"/>
                    <a:pt x="166057" y="5677"/>
                    <a:pt x="168176" y="8320"/>
                  </a:cubicBezTo>
                  <a:cubicBezTo>
                    <a:pt x="170295" y="10963"/>
                    <a:pt x="171748" y="14118"/>
                    <a:pt x="172391" y="17393"/>
                  </a:cubicBezTo>
                  <a:cubicBezTo>
                    <a:pt x="172546" y="18214"/>
                    <a:pt x="172665" y="19036"/>
                    <a:pt x="172724" y="19857"/>
                  </a:cubicBezTo>
                  <a:cubicBezTo>
                    <a:pt x="172736" y="20071"/>
                    <a:pt x="172760" y="20274"/>
                    <a:pt x="172772" y="20476"/>
                  </a:cubicBezTo>
                  <a:lnTo>
                    <a:pt x="172784" y="21095"/>
                  </a:lnTo>
                  <a:lnTo>
                    <a:pt x="172807" y="21953"/>
                  </a:lnTo>
                  <a:cubicBezTo>
                    <a:pt x="172831" y="22858"/>
                    <a:pt x="172986" y="23750"/>
                    <a:pt x="173224" y="24596"/>
                  </a:cubicBezTo>
                  <a:cubicBezTo>
                    <a:pt x="173700" y="26310"/>
                    <a:pt x="174581" y="27882"/>
                    <a:pt x="175748" y="29180"/>
                  </a:cubicBezTo>
                  <a:cubicBezTo>
                    <a:pt x="176927" y="30478"/>
                    <a:pt x="178368" y="31490"/>
                    <a:pt x="179939" y="32132"/>
                  </a:cubicBezTo>
                  <a:cubicBezTo>
                    <a:pt x="181333" y="32692"/>
                    <a:pt x="182811" y="32980"/>
                    <a:pt x="184290" y="32980"/>
                  </a:cubicBezTo>
                  <a:cubicBezTo>
                    <a:pt x="184479" y="32980"/>
                    <a:pt x="184668" y="32975"/>
                    <a:pt x="184857" y="32966"/>
                  </a:cubicBezTo>
                  <a:cubicBezTo>
                    <a:pt x="186512" y="32894"/>
                    <a:pt x="188095" y="32454"/>
                    <a:pt x="189512" y="31728"/>
                  </a:cubicBezTo>
                  <a:cubicBezTo>
                    <a:pt x="190929" y="31001"/>
                    <a:pt x="192179" y="29989"/>
                    <a:pt x="193167" y="28787"/>
                  </a:cubicBezTo>
                  <a:cubicBezTo>
                    <a:pt x="194143" y="27596"/>
                    <a:pt x="194858" y="26239"/>
                    <a:pt x="195286" y="24822"/>
                  </a:cubicBezTo>
                  <a:cubicBezTo>
                    <a:pt x="195501" y="24120"/>
                    <a:pt x="195644" y="23405"/>
                    <a:pt x="195727" y="22679"/>
                  </a:cubicBezTo>
                  <a:cubicBezTo>
                    <a:pt x="195739" y="22500"/>
                    <a:pt x="195751" y="22310"/>
                    <a:pt x="195763" y="22131"/>
                  </a:cubicBezTo>
                  <a:cubicBezTo>
                    <a:pt x="195775" y="21953"/>
                    <a:pt x="195775" y="21774"/>
                    <a:pt x="195775" y="21595"/>
                  </a:cubicBezTo>
                  <a:cubicBezTo>
                    <a:pt x="195787" y="21298"/>
                    <a:pt x="195798" y="21000"/>
                    <a:pt x="195798" y="20702"/>
                  </a:cubicBezTo>
                  <a:cubicBezTo>
                    <a:pt x="195810" y="20381"/>
                    <a:pt x="195834" y="20048"/>
                    <a:pt x="195858" y="19726"/>
                  </a:cubicBezTo>
                  <a:cubicBezTo>
                    <a:pt x="196072" y="17143"/>
                    <a:pt x="196763" y="14642"/>
                    <a:pt x="197834" y="12416"/>
                  </a:cubicBezTo>
                  <a:cubicBezTo>
                    <a:pt x="198906" y="10177"/>
                    <a:pt x="200335" y="8201"/>
                    <a:pt x="201990" y="6546"/>
                  </a:cubicBezTo>
                  <a:cubicBezTo>
                    <a:pt x="203657" y="4903"/>
                    <a:pt x="205538" y="3581"/>
                    <a:pt x="207514" y="2605"/>
                  </a:cubicBezTo>
                  <a:cubicBezTo>
                    <a:pt x="208514" y="2117"/>
                    <a:pt x="209514" y="1712"/>
                    <a:pt x="210538" y="1391"/>
                  </a:cubicBezTo>
                  <a:cubicBezTo>
                    <a:pt x="211562" y="1069"/>
                    <a:pt x="212586" y="831"/>
                    <a:pt x="213610" y="676"/>
                  </a:cubicBezTo>
                  <a:cubicBezTo>
                    <a:pt x="214726" y="507"/>
                    <a:pt x="215827" y="423"/>
                    <a:pt x="216906" y="423"/>
                  </a:cubicBezTo>
                  <a:cubicBezTo>
                    <a:pt x="217796" y="423"/>
                    <a:pt x="218672" y="480"/>
                    <a:pt x="219528" y="593"/>
                  </a:cubicBezTo>
                  <a:cubicBezTo>
                    <a:pt x="221421" y="831"/>
                    <a:pt x="223207" y="1331"/>
                    <a:pt x="224826" y="1986"/>
                  </a:cubicBezTo>
                  <a:cubicBezTo>
                    <a:pt x="226457" y="2653"/>
                    <a:pt x="227910" y="3498"/>
                    <a:pt x="229184" y="4415"/>
                  </a:cubicBezTo>
                  <a:cubicBezTo>
                    <a:pt x="231755" y="6272"/>
                    <a:pt x="233601" y="8487"/>
                    <a:pt x="234875" y="10582"/>
                  </a:cubicBezTo>
                  <a:cubicBezTo>
                    <a:pt x="236149" y="12702"/>
                    <a:pt x="236863" y="14690"/>
                    <a:pt x="237280" y="16345"/>
                  </a:cubicBezTo>
                  <a:cubicBezTo>
                    <a:pt x="237685" y="17988"/>
                    <a:pt x="237816" y="19286"/>
                    <a:pt x="237863" y="20167"/>
                  </a:cubicBezTo>
                  <a:cubicBezTo>
                    <a:pt x="237899" y="20595"/>
                    <a:pt x="237899" y="20929"/>
                    <a:pt x="237899" y="21155"/>
                  </a:cubicBezTo>
                  <a:cubicBezTo>
                    <a:pt x="237911" y="21369"/>
                    <a:pt x="237911" y="21488"/>
                    <a:pt x="237911" y="21488"/>
                  </a:cubicBezTo>
                  <a:lnTo>
                    <a:pt x="238339" y="21488"/>
                  </a:lnTo>
                  <a:cubicBezTo>
                    <a:pt x="238339" y="21488"/>
                    <a:pt x="238339" y="21369"/>
                    <a:pt x="238328" y="21143"/>
                  </a:cubicBezTo>
                  <a:cubicBezTo>
                    <a:pt x="238316" y="20917"/>
                    <a:pt x="238328" y="20583"/>
                    <a:pt x="238292" y="20131"/>
                  </a:cubicBezTo>
                  <a:cubicBezTo>
                    <a:pt x="238244" y="19250"/>
                    <a:pt x="238101" y="17916"/>
                    <a:pt x="237685" y="16238"/>
                  </a:cubicBezTo>
                  <a:cubicBezTo>
                    <a:pt x="237268" y="14559"/>
                    <a:pt x="236530" y="12523"/>
                    <a:pt x="235244" y="10368"/>
                  </a:cubicBezTo>
                  <a:cubicBezTo>
                    <a:pt x="233934" y="8225"/>
                    <a:pt x="232065" y="5963"/>
                    <a:pt x="229434" y="4070"/>
                  </a:cubicBezTo>
                  <a:cubicBezTo>
                    <a:pt x="228124" y="3129"/>
                    <a:pt x="226648" y="2272"/>
                    <a:pt x="224993" y="1593"/>
                  </a:cubicBezTo>
                  <a:cubicBezTo>
                    <a:pt x="223338" y="926"/>
                    <a:pt x="221516" y="414"/>
                    <a:pt x="219575" y="176"/>
                  </a:cubicBezTo>
                  <a:cubicBezTo>
                    <a:pt x="218683" y="60"/>
                    <a:pt x="217770" y="1"/>
                    <a:pt x="216840" y="1"/>
                  </a:cubicBezTo>
                  <a:cubicBezTo>
                    <a:pt x="215761" y="1"/>
                    <a:pt x="214658" y="81"/>
                    <a:pt x="213539" y="248"/>
                  </a:cubicBezTo>
                  <a:cubicBezTo>
                    <a:pt x="212503" y="414"/>
                    <a:pt x="211455" y="652"/>
                    <a:pt x="210407" y="974"/>
                  </a:cubicBezTo>
                  <a:cubicBezTo>
                    <a:pt x="209372" y="1307"/>
                    <a:pt x="208336" y="1724"/>
                    <a:pt x="207324" y="2224"/>
                  </a:cubicBezTo>
                  <a:cubicBezTo>
                    <a:pt x="205312" y="3212"/>
                    <a:pt x="203395" y="4570"/>
                    <a:pt x="201692" y="6248"/>
                  </a:cubicBezTo>
                  <a:cubicBezTo>
                    <a:pt x="200001" y="7939"/>
                    <a:pt x="198537" y="9951"/>
                    <a:pt x="197453" y="12225"/>
                  </a:cubicBezTo>
                  <a:cubicBezTo>
                    <a:pt x="196358" y="14511"/>
                    <a:pt x="195656" y="17059"/>
                    <a:pt x="195429" y="19690"/>
                  </a:cubicBezTo>
                  <a:cubicBezTo>
                    <a:pt x="195417" y="20024"/>
                    <a:pt x="195382" y="20357"/>
                    <a:pt x="195370" y="20691"/>
                  </a:cubicBezTo>
                  <a:cubicBezTo>
                    <a:pt x="195370" y="20988"/>
                    <a:pt x="195358" y="21286"/>
                    <a:pt x="195358" y="21584"/>
                  </a:cubicBezTo>
                  <a:cubicBezTo>
                    <a:pt x="195346" y="21762"/>
                    <a:pt x="195346" y="21941"/>
                    <a:pt x="195334" y="22107"/>
                  </a:cubicBezTo>
                  <a:cubicBezTo>
                    <a:pt x="195322" y="22286"/>
                    <a:pt x="195310" y="22465"/>
                    <a:pt x="195298" y="22631"/>
                  </a:cubicBezTo>
                  <a:cubicBezTo>
                    <a:pt x="195227" y="23334"/>
                    <a:pt x="195084" y="24024"/>
                    <a:pt x="194882" y="24703"/>
                  </a:cubicBezTo>
                  <a:cubicBezTo>
                    <a:pt x="194465" y="26060"/>
                    <a:pt x="193774" y="27370"/>
                    <a:pt x="192834" y="28525"/>
                  </a:cubicBezTo>
                  <a:cubicBezTo>
                    <a:pt x="191881" y="29668"/>
                    <a:pt x="190691" y="30644"/>
                    <a:pt x="189321" y="31347"/>
                  </a:cubicBezTo>
                  <a:cubicBezTo>
                    <a:pt x="187952" y="32037"/>
                    <a:pt x="186428" y="32466"/>
                    <a:pt x="184833" y="32537"/>
                  </a:cubicBezTo>
                  <a:cubicBezTo>
                    <a:pt x="184645" y="32547"/>
                    <a:pt x="184457" y="32552"/>
                    <a:pt x="184269" y="32552"/>
                  </a:cubicBezTo>
                  <a:cubicBezTo>
                    <a:pt x="182848" y="32552"/>
                    <a:pt x="181431" y="32274"/>
                    <a:pt x="180106" y="31728"/>
                  </a:cubicBezTo>
                  <a:cubicBezTo>
                    <a:pt x="178594" y="31120"/>
                    <a:pt x="177201" y="30144"/>
                    <a:pt x="176070" y="28894"/>
                  </a:cubicBezTo>
                  <a:cubicBezTo>
                    <a:pt x="174951" y="27644"/>
                    <a:pt x="174093" y="26132"/>
                    <a:pt x="173629" y="24489"/>
                  </a:cubicBezTo>
                  <a:cubicBezTo>
                    <a:pt x="173403" y="23667"/>
                    <a:pt x="173260" y="22810"/>
                    <a:pt x="173236" y="21941"/>
                  </a:cubicBezTo>
                  <a:lnTo>
                    <a:pt x="173212" y="21083"/>
                  </a:lnTo>
                  <a:lnTo>
                    <a:pt x="173188" y="20464"/>
                  </a:lnTo>
                  <a:cubicBezTo>
                    <a:pt x="173188" y="20250"/>
                    <a:pt x="173165" y="20036"/>
                    <a:pt x="173153" y="19821"/>
                  </a:cubicBezTo>
                  <a:cubicBezTo>
                    <a:pt x="173093" y="18988"/>
                    <a:pt x="172962" y="18143"/>
                    <a:pt x="172807" y="17309"/>
                  </a:cubicBezTo>
                  <a:cubicBezTo>
                    <a:pt x="172153" y="13964"/>
                    <a:pt x="170664" y="10749"/>
                    <a:pt x="168497" y="8058"/>
                  </a:cubicBezTo>
                  <a:cubicBezTo>
                    <a:pt x="166342" y="5355"/>
                    <a:pt x="163509" y="3165"/>
                    <a:pt x="160270" y="1772"/>
                  </a:cubicBezTo>
                  <a:cubicBezTo>
                    <a:pt x="158663" y="1057"/>
                    <a:pt x="156948" y="569"/>
                    <a:pt x="155198" y="283"/>
                  </a:cubicBezTo>
                  <a:cubicBezTo>
                    <a:pt x="154070" y="91"/>
                    <a:pt x="152931" y="3"/>
                    <a:pt x="151790" y="3"/>
                  </a:cubicBezTo>
                  <a:cubicBezTo>
                    <a:pt x="151160" y="3"/>
                    <a:pt x="150530" y="30"/>
                    <a:pt x="149900" y="81"/>
                  </a:cubicBezTo>
                  <a:cubicBezTo>
                    <a:pt x="146352" y="367"/>
                    <a:pt x="142851" y="1581"/>
                    <a:pt x="139851" y="3581"/>
                  </a:cubicBezTo>
                  <a:cubicBezTo>
                    <a:pt x="138351" y="4570"/>
                    <a:pt x="136982" y="5760"/>
                    <a:pt x="135767" y="7106"/>
                  </a:cubicBezTo>
                  <a:cubicBezTo>
                    <a:pt x="134565" y="8451"/>
                    <a:pt x="133505" y="9939"/>
                    <a:pt x="132671" y="11559"/>
                  </a:cubicBezTo>
                  <a:lnTo>
                    <a:pt x="132362" y="12166"/>
                  </a:lnTo>
                  <a:lnTo>
                    <a:pt x="132076" y="12785"/>
                  </a:lnTo>
                  <a:cubicBezTo>
                    <a:pt x="131886" y="13202"/>
                    <a:pt x="131731" y="13630"/>
                    <a:pt x="131564" y="14047"/>
                  </a:cubicBezTo>
                  <a:cubicBezTo>
                    <a:pt x="131255" y="14916"/>
                    <a:pt x="130981" y="15785"/>
                    <a:pt x="130790" y="16678"/>
                  </a:cubicBezTo>
                  <a:cubicBezTo>
                    <a:pt x="130576" y="17571"/>
                    <a:pt x="130445" y="18476"/>
                    <a:pt x="130338" y="19381"/>
                  </a:cubicBezTo>
                  <a:cubicBezTo>
                    <a:pt x="130314" y="19833"/>
                    <a:pt x="130255" y="20286"/>
                    <a:pt x="130255" y="20738"/>
                  </a:cubicBezTo>
                  <a:lnTo>
                    <a:pt x="130231" y="21810"/>
                  </a:lnTo>
                  <a:cubicBezTo>
                    <a:pt x="130183" y="23703"/>
                    <a:pt x="129635" y="25560"/>
                    <a:pt x="128659" y="27191"/>
                  </a:cubicBezTo>
                  <a:cubicBezTo>
                    <a:pt x="127671" y="28799"/>
                    <a:pt x="126278" y="30192"/>
                    <a:pt x="124623" y="31120"/>
                  </a:cubicBezTo>
                  <a:cubicBezTo>
                    <a:pt x="123801" y="31597"/>
                    <a:pt x="122908" y="31942"/>
                    <a:pt x="121992" y="32192"/>
                  </a:cubicBezTo>
                  <a:cubicBezTo>
                    <a:pt x="121075" y="32430"/>
                    <a:pt x="120134" y="32549"/>
                    <a:pt x="119170" y="32549"/>
                  </a:cubicBezTo>
                  <a:cubicBezTo>
                    <a:pt x="118205" y="32549"/>
                    <a:pt x="117265" y="32430"/>
                    <a:pt x="116348" y="32192"/>
                  </a:cubicBezTo>
                  <a:cubicBezTo>
                    <a:pt x="115431" y="31942"/>
                    <a:pt x="114538" y="31597"/>
                    <a:pt x="113717" y="31120"/>
                  </a:cubicBezTo>
                  <a:cubicBezTo>
                    <a:pt x="112062" y="30192"/>
                    <a:pt x="110669" y="28799"/>
                    <a:pt x="109681" y="27191"/>
                  </a:cubicBezTo>
                  <a:cubicBezTo>
                    <a:pt x="108704" y="25560"/>
                    <a:pt x="108157" y="23703"/>
                    <a:pt x="108109" y="21810"/>
                  </a:cubicBezTo>
                  <a:lnTo>
                    <a:pt x="108085" y="20738"/>
                  </a:lnTo>
                  <a:cubicBezTo>
                    <a:pt x="108085" y="20286"/>
                    <a:pt x="108026" y="19833"/>
                    <a:pt x="108002" y="19381"/>
                  </a:cubicBezTo>
                  <a:cubicBezTo>
                    <a:pt x="107895" y="18476"/>
                    <a:pt x="107764" y="17571"/>
                    <a:pt x="107549" y="16678"/>
                  </a:cubicBezTo>
                  <a:cubicBezTo>
                    <a:pt x="107359" y="15785"/>
                    <a:pt x="107085" y="14916"/>
                    <a:pt x="106775" y="14047"/>
                  </a:cubicBezTo>
                  <a:cubicBezTo>
                    <a:pt x="106609" y="13630"/>
                    <a:pt x="106454" y="13202"/>
                    <a:pt x="106263" y="12785"/>
                  </a:cubicBezTo>
                  <a:lnTo>
                    <a:pt x="105978" y="12166"/>
                  </a:lnTo>
                  <a:lnTo>
                    <a:pt x="105668" y="11559"/>
                  </a:lnTo>
                  <a:cubicBezTo>
                    <a:pt x="104835" y="9939"/>
                    <a:pt x="103775" y="8451"/>
                    <a:pt x="102572" y="7106"/>
                  </a:cubicBezTo>
                  <a:cubicBezTo>
                    <a:pt x="101358" y="5760"/>
                    <a:pt x="99989" y="4570"/>
                    <a:pt x="98489" y="3581"/>
                  </a:cubicBezTo>
                  <a:cubicBezTo>
                    <a:pt x="95488" y="1581"/>
                    <a:pt x="91988" y="367"/>
                    <a:pt x="88440" y="81"/>
                  </a:cubicBezTo>
                  <a:cubicBezTo>
                    <a:pt x="87809" y="30"/>
                    <a:pt x="87179" y="3"/>
                    <a:pt x="86550" y="3"/>
                  </a:cubicBezTo>
                  <a:cubicBezTo>
                    <a:pt x="85408" y="3"/>
                    <a:pt x="84270" y="91"/>
                    <a:pt x="83141" y="283"/>
                  </a:cubicBezTo>
                  <a:cubicBezTo>
                    <a:pt x="81391" y="569"/>
                    <a:pt x="79677" y="1057"/>
                    <a:pt x="78069" y="1772"/>
                  </a:cubicBezTo>
                  <a:cubicBezTo>
                    <a:pt x="74831" y="3165"/>
                    <a:pt x="71997" y="5355"/>
                    <a:pt x="69842" y="8058"/>
                  </a:cubicBezTo>
                  <a:cubicBezTo>
                    <a:pt x="67663" y="10749"/>
                    <a:pt x="66187" y="13964"/>
                    <a:pt x="65532" y="17309"/>
                  </a:cubicBezTo>
                  <a:cubicBezTo>
                    <a:pt x="65365" y="18143"/>
                    <a:pt x="65246" y="18988"/>
                    <a:pt x="65187" y="19821"/>
                  </a:cubicBezTo>
                  <a:cubicBezTo>
                    <a:pt x="65175" y="20036"/>
                    <a:pt x="65151" y="20250"/>
                    <a:pt x="65151" y="20452"/>
                  </a:cubicBezTo>
                  <a:lnTo>
                    <a:pt x="65127" y="21083"/>
                  </a:lnTo>
                  <a:lnTo>
                    <a:pt x="65104" y="21941"/>
                  </a:lnTo>
                  <a:cubicBezTo>
                    <a:pt x="65080" y="22810"/>
                    <a:pt x="64937" y="23667"/>
                    <a:pt x="64711" y="24489"/>
                  </a:cubicBezTo>
                  <a:cubicBezTo>
                    <a:pt x="64246" y="26132"/>
                    <a:pt x="63389" y="27644"/>
                    <a:pt x="62270" y="28894"/>
                  </a:cubicBezTo>
                  <a:cubicBezTo>
                    <a:pt x="61139" y="30144"/>
                    <a:pt x="59746" y="31120"/>
                    <a:pt x="58234" y="31728"/>
                  </a:cubicBezTo>
                  <a:cubicBezTo>
                    <a:pt x="56909" y="32274"/>
                    <a:pt x="55491" y="32552"/>
                    <a:pt x="54071" y="32552"/>
                  </a:cubicBezTo>
                  <a:cubicBezTo>
                    <a:pt x="53883" y="32552"/>
                    <a:pt x="53695" y="32547"/>
                    <a:pt x="53507" y="32537"/>
                  </a:cubicBezTo>
                  <a:cubicBezTo>
                    <a:pt x="51911" y="32466"/>
                    <a:pt x="50387" y="32037"/>
                    <a:pt x="49018" y="31347"/>
                  </a:cubicBezTo>
                  <a:cubicBezTo>
                    <a:pt x="47649" y="30644"/>
                    <a:pt x="46458" y="29668"/>
                    <a:pt x="45506" y="28525"/>
                  </a:cubicBezTo>
                  <a:cubicBezTo>
                    <a:pt x="44565" y="27370"/>
                    <a:pt x="43875" y="26060"/>
                    <a:pt x="43458" y="24703"/>
                  </a:cubicBezTo>
                  <a:cubicBezTo>
                    <a:pt x="43256" y="24024"/>
                    <a:pt x="43113" y="23334"/>
                    <a:pt x="43041" y="22631"/>
                  </a:cubicBezTo>
                  <a:cubicBezTo>
                    <a:pt x="43029" y="22465"/>
                    <a:pt x="43017" y="22286"/>
                    <a:pt x="43006" y="22107"/>
                  </a:cubicBezTo>
                  <a:cubicBezTo>
                    <a:pt x="42994" y="21941"/>
                    <a:pt x="42994" y="21762"/>
                    <a:pt x="42982" y="21584"/>
                  </a:cubicBezTo>
                  <a:cubicBezTo>
                    <a:pt x="42982" y="21286"/>
                    <a:pt x="42970" y="20988"/>
                    <a:pt x="42970" y="20691"/>
                  </a:cubicBezTo>
                  <a:cubicBezTo>
                    <a:pt x="42958" y="20357"/>
                    <a:pt x="42922" y="20024"/>
                    <a:pt x="42910" y="19690"/>
                  </a:cubicBezTo>
                  <a:cubicBezTo>
                    <a:pt x="42684" y="17059"/>
                    <a:pt x="41982" y="14511"/>
                    <a:pt x="40886" y="12225"/>
                  </a:cubicBezTo>
                  <a:cubicBezTo>
                    <a:pt x="39803" y="9951"/>
                    <a:pt x="38338" y="7939"/>
                    <a:pt x="36648" y="6248"/>
                  </a:cubicBezTo>
                  <a:cubicBezTo>
                    <a:pt x="34945" y="4570"/>
                    <a:pt x="33028" y="3212"/>
                    <a:pt x="31016" y="2224"/>
                  </a:cubicBezTo>
                  <a:cubicBezTo>
                    <a:pt x="30004" y="1724"/>
                    <a:pt x="28968" y="1307"/>
                    <a:pt x="27932" y="974"/>
                  </a:cubicBezTo>
                  <a:cubicBezTo>
                    <a:pt x="26884" y="652"/>
                    <a:pt x="25837" y="414"/>
                    <a:pt x="24801" y="248"/>
                  </a:cubicBezTo>
                  <a:cubicBezTo>
                    <a:pt x="23681" y="81"/>
                    <a:pt x="22579" y="1"/>
                    <a:pt x="2149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C6066A-E7C9-491E-B9F1-1156811C7BE2}"/>
              </a:ext>
            </a:extLst>
          </p:cNvPr>
          <p:cNvSpPr txBox="1"/>
          <p:nvPr/>
        </p:nvSpPr>
        <p:spPr>
          <a:xfrm>
            <a:off x="1849903" y="123937"/>
            <a:ext cx="6770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800" dirty="0">
                <a:latin typeface="Fira Sans Extra Condensed Medium" panose="020B0604020202020204" charset="0"/>
              </a:rPr>
              <a:t>Контактный зоопарк «</a:t>
            </a:r>
            <a:r>
              <a:rPr lang="ru-RU" sz="4800" dirty="0" err="1">
                <a:latin typeface="Fira Sans Extra Condensed Medium" panose="020B0604020202020204" charset="0"/>
              </a:rPr>
              <a:t>ЛяМурЧик</a:t>
            </a:r>
            <a:r>
              <a:rPr lang="ru-RU" sz="4800" dirty="0">
                <a:latin typeface="Fira Sans Extra Condensed Medium" panose="020B0604020202020204" charset="0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F40E5-0965-41A7-B75D-0B028200D6DF}"/>
              </a:ext>
            </a:extLst>
          </p:cNvPr>
          <p:cNvSpPr txBox="1"/>
          <p:nvPr/>
        </p:nvSpPr>
        <p:spPr>
          <a:xfrm>
            <a:off x="4089600" y="1640145"/>
            <a:ext cx="49005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Fira Sans Extra Condensed" panose="020B0604020202020204" charset="0"/>
              </a:rPr>
              <a:t>Адрес: Артиллерийская, 136, корп. 3, ТРК "Горки", 4 этаж. </a:t>
            </a:r>
          </a:p>
          <a:p>
            <a:pPr algn="r"/>
            <a:r>
              <a:rPr lang="ru-RU" sz="2800" dirty="0">
                <a:latin typeface="Fira Sans Extra Condensed" panose="020B0604020202020204" charset="0"/>
              </a:rPr>
              <a:t>Стоимость: 300 рублей</a:t>
            </a:r>
          </a:p>
          <a:p>
            <a:pPr algn="r"/>
            <a:r>
              <a:rPr lang="ru-RU" sz="2800" dirty="0">
                <a:latin typeface="Fira Sans Extra Condensed" panose="020B0604020202020204" charset="0"/>
              </a:rPr>
              <a:t>Помимо этого, действуют скидки, при наличии подтверждающего документа: многодетным семьям - 25%, пенсионерам - 10%, студентам - 10%. </a:t>
            </a:r>
          </a:p>
        </p:txBody>
      </p:sp>
      <p:sp>
        <p:nvSpPr>
          <p:cNvPr id="17" name="Google Shape;888;p29">
            <a:extLst>
              <a:ext uri="{FF2B5EF4-FFF2-40B4-BE49-F238E27FC236}">
                <a16:creationId xmlns:a16="http://schemas.microsoft.com/office/drawing/2014/main" id="{0A7E3B81-0B89-4697-A894-551E6CFCF59E}"/>
              </a:ext>
            </a:extLst>
          </p:cNvPr>
          <p:cNvSpPr/>
          <p:nvPr/>
        </p:nvSpPr>
        <p:spPr>
          <a:xfrm rot="19782666">
            <a:off x="470313" y="95442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9417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E25DBA-5611-4697-911E-8850587D9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306" y="1750762"/>
            <a:ext cx="2435400" cy="3247201"/>
          </a:xfrm>
          <a:prstGeom prst="roundRect">
            <a:avLst>
              <a:gd name="adj" fmla="val 1181"/>
            </a:avLst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B80D5A8-7912-482B-A7FB-87C9227FBDBD}"/>
              </a:ext>
            </a:extLst>
          </p:cNvPr>
          <p:cNvGrpSpPr/>
          <p:nvPr/>
        </p:nvGrpSpPr>
        <p:grpSpPr>
          <a:xfrm rot="19962675">
            <a:off x="-2739862" y="489284"/>
            <a:ext cx="6292445" cy="1146774"/>
            <a:chOff x="1395103" y="1981530"/>
            <a:chExt cx="6292445" cy="1146774"/>
          </a:xfrm>
        </p:grpSpPr>
        <p:sp>
          <p:nvSpPr>
            <p:cNvPr id="10" name="Google Shape;248;p18">
              <a:extLst>
                <a:ext uri="{FF2B5EF4-FFF2-40B4-BE49-F238E27FC236}">
                  <a16:creationId xmlns:a16="http://schemas.microsoft.com/office/drawing/2014/main" id="{17837BE6-4C38-45A6-820D-540B823B6CCB}"/>
                </a:ext>
              </a:extLst>
            </p:cNvPr>
            <p:cNvSpPr/>
            <p:nvPr/>
          </p:nvSpPr>
          <p:spPr>
            <a:xfrm>
              <a:off x="1395103" y="1981530"/>
              <a:ext cx="6259782" cy="1146774"/>
            </a:xfrm>
            <a:custGeom>
              <a:avLst/>
              <a:gdLst/>
              <a:ahLst/>
              <a:cxnLst/>
              <a:rect l="l" t="t" r="r" b="b"/>
              <a:pathLst>
                <a:path w="239174" h="43816" extrusionOk="0">
                  <a:moveTo>
                    <a:pt x="21863" y="0"/>
                  </a:moveTo>
                  <a:cubicBezTo>
                    <a:pt x="20934" y="0"/>
                    <a:pt x="20019" y="61"/>
                    <a:pt x="19122" y="179"/>
                  </a:cubicBezTo>
                  <a:cubicBezTo>
                    <a:pt x="17157" y="418"/>
                    <a:pt x="15300" y="941"/>
                    <a:pt x="13609" y="1632"/>
                  </a:cubicBezTo>
                  <a:cubicBezTo>
                    <a:pt x="11919" y="2311"/>
                    <a:pt x="10406" y="3192"/>
                    <a:pt x="9073" y="4156"/>
                  </a:cubicBezTo>
                  <a:cubicBezTo>
                    <a:pt x="6394" y="6085"/>
                    <a:pt x="4489" y="8395"/>
                    <a:pt x="3156" y="10574"/>
                  </a:cubicBezTo>
                  <a:cubicBezTo>
                    <a:pt x="1846" y="12764"/>
                    <a:pt x="1096" y="14848"/>
                    <a:pt x="667" y="16551"/>
                  </a:cubicBezTo>
                  <a:cubicBezTo>
                    <a:pt x="239" y="18277"/>
                    <a:pt x="108" y="19622"/>
                    <a:pt x="48" y="20527"/>
                  </a:cubicBezTo>
                  <a:cubicBezTo>
                    <a:pt x="12" y="20980"/>
                    <a:pt x="24" y="21325"/>
                    <a:pt x="12" y="21563"/>
                  </a:cubicBezTo>
                  <a:cubicBezTo>
                    <a:pt x="0" y="21789"/>
                    <a:pt x="0" y="21908"/>
                    <a:pt x="0" y="21908"/>
                  </a:cubicBezTo>
                  <a:lnTo>
                    <a:pt x="11264" y="21908"/>
                  </a:lnTo>
                  <a:cubicBezTo>
                    <a:pt x="11264" y="21908"/>
                    <a:pt x="11264" y="21849"/>
                    <a:pt x="11264" y="21730"/>
                  </a:cubicBezTo>
                  <a:cubicBezTo>
                    <a:pt x="11276" y="21623"/>
                    <a:pt x="11264" y="21456"/>
                    <a:pt x="11288" y="21230"/>
                  </a:cubicBezTo>
                  <a:cubicBezTo>
                    <a:pt x="11311" y="20789"/>
                    <a:pt x="11383" y="20134"/>
                    <a:pt x="11585" y="19301"/>
                  </a:cubicBezTo>
                  <a:cubicBezTo>
                    <a:pt x="11788" y="18467"/>
                    <a:pt x="12157" y="17467"/>
                    <a:pt x="12788" y="16396"/>
                  </a:cubicBezTo>
                  <a:cubicBezTo>
                    <a:pt x="13443" y="15348"/>
                    <a:pt x="14371" y="14205"/>
                    <a:pt x="15681" y="13276"/>
                  </a:cubicBezTo>
                  <a:cubicBezTo>
                    <a:pt x="16979" y="12336"/>
                    <a:pt x="18622" y="11586"/>
                    <a:pt x="20551" y="11347"/>
                  </a:cubicBezTo>
                  <a:cubicBezTo>
                    <a:pt x="20987" y="11287"/>
                    <a:pt x="21439" y="11257"/>
                    <a:pt x="21900" y="11257"/>
                  </a:cubicBezTo>
                  <a:cubicBezTo>
                    <a:pt x="22444" y="11257"/>
                    <a:pt x="23002" y="11299"/>
                    <a:pt x="23563" y="11383"/>
                  </a:cubicBezTo>
                  <a:cubicBezTo>
                    <a:pt x="24075" y="11467"/>
                    <a:pt x="24587" y="11586"/>
                    <a:pt x="25099" y="11740"/>
                  </a:cubicBezTo>
                  <a:cubicBezTo>
                    <a:pt x="25611" y="11907"/>
                    <a:pt x="26123" y="12109"/>
                    <a:pt x="26623" y="12360"/>
                  </a:cubicBezTo>
                  <a:cubicBezTo>
                    <a:pt x="27623" y="12848"/>
                    <a:pt x="28575" y="13526"/>
                    <a:pt x="29421" y="14360"/>
                  </a:cubicBezTo>
                  <a:cubicBezTo>
                    <a:pt x="30254" y="15193"/>
                    <a:pt x="30980" y="16193"/>
                    <a:pt x="31528" y="17324"/>
                  </a:cubicBezTo>
                  <a:cubicBezTo>
                    <a:pt x="32064" y="18456"/>
                    <a:pt x="32409" y="19694"/>
                    <a:pt x="32516" y="21003"/>
                  </a:cubicBezTo>
                  <a:cubicBezTo>
                    <a:pt x="32528" y="21170"/>
                    <a:pt x="32552" y="21337"/>
                    <a:pt x="32552" y="21503"/>
                  </a:cubicBezTo>
                  <a:cubicBezTo>
                    <a:pt x="32552" y="21706"/>
                    <a:pt x="32564" y="21908"/>
                    <a:pt x="32564" y="22111"/>
                  </a:cubicBezTo>
                  <a:cubicBezTo>
                    <a:pt x="32576" y="22444"/>
                    <a:pt x="32576" y="22789"/>
                    <a:pt x="32600" y="23135"/>
                  </a:cubicBezTo>
                  <a:cubicBezTo>
                    <a:pt x="32624" y="23468"/>
                    <a:pt x="32647" y="23813"/>
                    <a:pt x="32671" y="24159"/>
                  </a:cubicBezTo>
                  <a:cubicBezTo>
                    <a:pt x="32814" y="25528"/>
                    <a:pt x="33088" y="26909"/>
                    <a:pt x="33505" y="28266"/>
                  </a:cubicBezTo>
                  <a:cubicBezTo>
                    <a:pt x="34326" y="30969"/>
                    <a:pt x="35695" y="33576"/>
                    <a:pt x="37565" y="35839"/>
                  </a:cubicBezTo>
                  <a:cubicBezTo>
                    <a:pt x="39422" y="38101"/>
                    <a:pt x="41791" y="40030"/>
                    <a:pt x="44494" y="41411"/>
                  </a:cubicBezTo>
                  <a:cubicBezTo>
                    <a:pt x="47209" y="42804"/>
                    <a:pt x="50281" y="43649"/>
                    <a:pt x="53412" y="43792"/>
                  </a:cubicBezTo>
                  <a:cubicBezTo>
                    <a:pt x="53745" y="43807"/>
                    <a:pt x="54080" y="43815"/>
                    <a:pt x="54415" y="43815"/>
                  </a:cubicBezTo>
                  <a:cubicBezTo>
                    <a:pt x="57218" y="43815"/>
                    <a:pt x="60078" y="43280"/>
                    <a:pt x="62758" y="42185"/>
                  </a:cubicBezTo>
                  <a:cubicBezTo>
                    <a:pt x="65771" y="40970"/>
                    <a:pt x="68509" y="39029"/>
                    <a:pt x="70735" y="36577"/>
                  </a:cubicBezTo>
                  <a:cubicBezTo>
                    <a:pt x="72950" y="34124"/>
                    <a:pt x="74653" y="31112"/>
                    <a:pt x="75557" y="27826"/>
                  </a:cubicBezTo>
                  <a:cubicBezTo>
                    <a:pt x="76022" y="26195"/>
                    <a:pt x="76296" y="24492"/>
                    <a:pt x="76355" y="22777"/>
                  </a:cubicBezTo>
                  <a:cubicBezTo>
                    <a:pt x="76367" y="22420"/>
                    <a:pt x="76379" y="22063"/>
                    <a:pt x="76379" y="21706"/>
                  </a:cubicBezTo>
                  <a:lnTo>
                    <a:pt x="76391" y="21384"/>
                  </a:lnTo>
                  <a:cubicBezTo>
                    <a:pt x="76391" y="21289"/>
                    <a:pt x="76403" y="21182"/>
                    <a:pt x="76415" y="21075"/>
                  </a:cubicBezTo>
                  <a:cubicBezTo>
                    <a:pt x="76439" y="20658"/>
                    <a:pt x="76510" y="20241"/>
                    <a:pt x="76581" y="19825"/>
                  </a:cubicBezTo>
                  <a:cubicBezTo>
                    <a:pt x="76903" y="18182"/>
                    <a:pt x="77629" y="16598"/>
                    <a:pt x="78713" y="15253"/>
                  </a:cubicBezTo>
                  <a:cubicBezTo>
                    <a:pt x="79784" y="13907"/>
                    <a:pt x="81201" y="12824"/>
                    <a:pt x="82796" y="12133"/>
                  </a:cubicBezTo>
                  <a:cubicBezTo>
                    <a:pt x="84116" y="11562"/>
                    <a:pt x="85557" y="11260"/>
                    <a:pt x="87020" y="11260"/>
                  </a:cubicBezTo>
                  <a:cubicBezTo>
                    <a:pt x="87326" y="11260"/>
                    <a:pt x="87633" y="11273"/>
                    <a:pt x="87940" y="11300"/>
                  </a:cubicBezTo>
                  <a:cubicBezTo>
                    <a:pt x="89702" y="11443"/>
                    <a:pt x="91417" y="12038"/>
                    <a:pt x="92905" y="13026"/>
                  </a:cubicBezTo>
                  <a:cubicBezTo>
                    <a:pt x="93655" y="13526"/>
                    <a:pt x="94334" y="14122"/>
                    <a:pt x="94941" y="14776"/>
                  </a:cubicBezTo>
                  <a:cubicBezTo>
                    <a:pt x="95536" y="15455"/>
                    <a:pt x="96072" y="16193"/>
                    <a:pt x="96477" y="16991"/>
                  </a:cubicBezTo>
                  <a:lnTo>
                    <a:pt x="96632" y="17289"/>
                  </a:lnTo>
                  <a:lnTo>
                    <a:pt x="96763" y="17598"/>
                  </a:lnTo>
                  <a:cubicBezTo>
                    <a:pt x="96870" y="17801"/>
                    <a:pt x="96941" y="18015"/>
                    <a:pt x="97024" y="18217"/>
                  </a:cubicBezTo>
                  <a:cubicBezTo>
                    <a:pt x="97167" y="18646"/>
                    <a:pt x="97310" y="19075"/>
                    <a:pt x="97405" y="19515"/>
                  </a:cubicBezTo>
                  <a:cubicBezTo>
                    <a:pt x="97513" y="19956"/>
                    <a:pt x="97572" y="20396"/>
                    <a:pt x="97632" y="20849"/>
                  </a:cubicBezTo>
                  <a:cubicBezTo>
                    <a:pt x="97632" y="21075"/>
                    <a:pt x="97667" y="21301"/>
                    <a:pt x="97667" y="21527"/>
                  </a:cubicBezTo>
                  <a:lnTo>
                    <a:pt x="97691" y="22539"/>
                  </a:lnTo>
                  <a:cubicBezTo>
                    <a:pt x="97786" y="26254"/>
                    <a:pt x="98882" y="29993"/>
                    <a:pt x="100811" y="33195"/>
                  </a:cubicBezTo>
                  <a:cubicBezTo>
                    <a:pt x="102751" y="36410"/>
                    <a:pt x="105514" y="39125"/>
                    <a:pt x="108788" y="40970"/>
                  </a:cubicBezTo>
                  <a:cubicBezTo>
                    <a:pt x="110419" y="41899"/>
                    <a:pt x="112181" y="42601"/>
                    <a:pt x="114003" y="43089"/>
                  </a:cubicBezTo>
                  <a:cubicBezTo>
                    <a:pt x="115836" y="43578"/>
                    <a:pt x="117718" y="43804"/>
                    <a:pt x="119587" y="43816"/>
                  </a:cubicBezTo>
                  <a:cubicBezTo>
                    <a:pt x="121456" y="43804"/>
                    <a:pt x="123349" y="43578"/>
                    <a:pt x="125171" y="43089"/>
                  </a:cubicBezTo>
                  <a:cubicBezTo>
                    <a:pt x="126992" y="42601"/>
                    <a:pt x="128755" y="41899"/>
                    <a:pt x="130386" y="40970"/>
                  </a:cubicBezTo>
                  <a:cubicBezTo>
                    <a:pt x="133672" y="39125"/>
                    <a:pt x="136422" y="36410"/>
                    <a:pt x="138363" y="33195"/>
                  </a:cubicBezTo>
                  <a:cubicBezTo>
                    <a:pt x="140292" y="29993"/>
                    <a:pt x="141387" y="26254"/>
                    <a:pt x="141482" y="22539"/>
                  </a:cubicBezTo>
                  <a:lnTo>
                    <a:pt x="141506" y="21527"/>
                  </a:lnTo>
                  <a:cubicBezTo>
                    <a:pt x="141506" y="21301"/>
                    <a:pt x="141542" y="21075"/>
                    <a:pt x="141554" y="20849"/>
                  </a:cubicBezTo>
                  <a:cubicBezTo>
                    <a:pt x="141601" y="20396"/>
                    <a:pt x="141661" y="19956"/>
                    <a:pt x="141768" y="19515"/>
                  </a:cubicBezTo>
                  <a:cubicBezTo>
                    <a:pt x="141863" y="19075"/>
                    <a:pt x="142006" y="18646"/>
                    <a:pt x="142149" y="18217"/>
                  </a:cubicBezTo>
                  <a:cubicBezTo>
                    <a:pt x="142244" y="18015"/>
                    <a:pt x="142304" y="17801"/>
                    <a:pt x="142411" y="17598"/>
                  </a:cubicBezTo>
                  <a:lnTo>
                    <a:pt x="142542" y="17289"/>
                  </a:lnTo>
                  <a:lnTo>
                    <a:pt x="142697" y="16991"/>
                  </a:lnTo>
                  <a:cubicBezTo>
                    <a:pt x="143102" y="16193"/>
                    <a:pt x="143637" y="15455"/>
                    <a:pt x="144233" y="14776"/>
                  </a:cubicBezTo>
                  <a:cubicBezTo>
                    <a:pt x="144840" y="14122"/>
                    <a:pt x="145519" y="13526"/>
                    <a:pt x="146269" y="13026"/>
                  </a:cubicBezTo>
                  <a:cubicBezTo>
                    <a:pt x="147757" y="12038"/>
                    <a:pt x="149471" y="11443"/>
                    <a:pt x="151234" y="11300"/>
                  </a:cubicBezTo>
                  <a:cubicBezTo>
                    <a:pt x="151541" y="11273"/>
                    <a:pt x="151847" y="11260"/>
                    <a:pt x="152154" y="11260"/>
                  </a:cubicBezTo>
                  <a:cubicBezTo>
                    <a:pt x="153616" y="11260"/>
                    <a:pt x="155058" y="11562"/>
                    <a:pt x="156377" y="12133"/>
                  </a:cubicBezTo>
                  <a:cubicBezTo>
                    <a:pt x="157973" y="12824"/>
                    <a:pt x="159389" y="13907"/>
                    <a:pt x="160461" y="15253"/>
                  </a:cubicBezTo>
                  <a:cubicBezTo>
                    <a:pt x="161544" y="16598"/>
                    <a:pt x="162271" y="18182"/>
                    <a:pt x="162592" y="19825"/>
                  </a:cubicBezTo>
                  <a:cubicBezTo>
                    <a:pt x="162664" y="20241"/>
                    <a:pt x="162735" y="20658"/>
                    <a:pt x="162759" y="21075"/>
                  </a:cubicBezTo>
                  <a:cubicBezTo>
                    <a:pt x="162771" y="21182"/>
                    <a:pt x="162783" y="21289"/>
                    <a:pt x="162783" y="21396"/>
                  </a:cubicBezTo>
                  <a:lnTo>
                    <a:pt x="162795" y="21706"/>
                  </a:lnTo>
                  <a:cubicBezTo>
                    <a:pt x="162795" y="22063"/>
                    <a:pt x="162806" y="22420"/>
                    <a:pt x="162818" y="22789"/>
                  </a:cubicBezTo>
                  <a:cubicBezTo>
                    <a:pt x="162878" y="24492"/>
                    <a:pt x="163152" y="26195"/>
                    <a:pt x="163616" y="27838"/>
                  </a:cubicBezTo>
                  <a:cubicBezTo>
                    <a:pt x="164521" y="31112"/>
                    <a:pt x="166224" y="34124"/>
                    <a:pt x="168438" y="36577"/>
                  </a:cubicBezTo>
                  <a:cubicBezTo>
                    <a:pt x="170665" y="39041"/>
                    <a:pt x="173403" y="40970"/>
                    <a:pt x="176415" y="42185"/>
                  </a:cubicBezTo>
                  <a:cubicBezTo>
                    <a:pt x="179095" y="43280"/>
                    <a:pt x="181955" y="43815"/>
                    <a:pt x="184759" y="43815"/>
                  </a:cubicBezTo>
                  <a:cubicBezTo>
                    <a:pt x="185094" y="43815"/>
                    <a:pt x="185428" y="43807"/>
                    <a:pt x="185762" y="43792"/>
                  </a:cubicBezTo>
                  <a:cubicBezTo>
                    <a:pt x="188893" y="43649"/>
                    <a:pt x="191965" y="42804"/>
                    <a:pt x="194680" y="41411"/>
                  </a:cubicBezTo>
                  <a:cubicBezTo>
                    <a:pt x="197382" y="40030"/>
                    <a:pt x="199752" y="38101"/>
                    <a:pt x="201609" y="35839"/>
                  </a:cubicBezTo>
                  <a:cubicBezTo>
                    <a:pt x="203478" y="33576"/>
                    <a:pt x="204847" y="30969"/>
                    <a:pt x="205669" y="28266"/>
                  </a:cubicBezTo>
                  <a:cubicBezTo>
                    <a:pt x="206086" y="26909"/>
                    <a:pt x="206360" y="25528"/>
                    <a:pt x="206502" y="24159"/>
                  </a:cubicBezTo>
                  <a:cubicBezTo>
                    <a:pt x="206526" y="23813"/>
                    <a:pt x="206550" y="23468"/>
                    <a:pt x="206574" y="23135"/>
                  </a:cubicBezTo>
                  <a:cubicBezTo>
                    <a:pt x="206598" y="22789"/>
                    <a:pt x="206598" y="22444"/>
                    <a:pt x="206610" y="22111"/>
                  </a:cubicBezTo>
                  <a:cubicBezTo>
                    <a:pt x="206610" y="21908"/>
                    <a:pt x="206621" y="21706"/>
                    <a:pt x="206621" y="21503"/>
                  </a:cubicBezTo>
                  <a:cubicBezTo>
                    <a:pt x="206621" y="21337"/>
                    <a:pt x="206645" y="21170"/>
                    <a:pt x="206657" y="21003"/>
                  </a:cubicBezTo>
                  <a:cubicBezTo>
                    <a:pt x="206764" y="19694"/>
                    <a:pt x="207110" y="18456"/>
                    <a:pt x="207645" y="17324"/>
                  </a:cubicBezTo>
                  <a:cubicBezTo>
                    <a:pt x="208193" y="16205"/>
                    <a:pt x="208919" y="15193"/>
                    <a:pt x="209753" y="14360"/>
                  </a:cubicBezTo>
                  <a:cubicBezTo>
                    <a:pt x="210598" y="13526"/>
                    <a:pt x="211551" y="12848"/>
                    <a:pt x="212551" y="12360"/>
                  </a:cubicBezTo>
                  <a:cubicBezTo>
                    <a:pt x="213051" y="12109"/>
                    <a:pt x="213563" y="11907"/>
                    <a:pt x="214075" y="11740"/>
                  </a:cubicBezTo>
                  <a:cubicBezTo>
                    <a:pt x="214587" y="11586"/>
                    <a:pt x="215099" y="11467"/>
                    <a:pt x="215611" y="11383"/>
                  </a:cubicBezTo>
                  <a:cubicBezTo>
                    <a:pt x="216185" y="11304"/>
                    <a:pt x="216755" y="11261"/>
                    <a:pt x="217311" y="11261"/>
                  </a:cubicBezTo>
                  <a:cubicBezTo>
                    <a:pt x="217759" y="11261"/>
                    <a:pt x="218198" y="11289"/>
                    <a:pt x="218623" y="11347"/>
                  </a:cubicBezTo>
                  <a:cubicBezTo>
                    <a:pt x="220552" y="11586"/>
                    <a:pt x="222207" y="12336"/>
                    <a:pt x="223493" y="13276"/>
                  </a:cubicBezTo>
                  <a:cubicBezTo>
                    <a:pt x="224802" y="14217"/>
                    <a:pt x="225743" y="15348"/>
                    <a:pt x="226386" y="16396"/>
                  </a:cubicBezTo>
                  <a:cubicBezTo>
                    <a:pt x="227017" y="17467"/>
                    <a:pt x="227386" y="18467"/>
                    <a:pt x="227588" y="19301"/>
                  </a:cubicBezTo>
                  <a:cubicBezTo>
                    <a:pt x="227791" y="20134"/>
                    <a:pt x="227862" y="20789"/>
                    <a:pt x="227886" y="21230"/>
                  </a:cubicBezTo>
                  <a:cubicBezTo>
                    <a:pt x="227910" y="21456"/>
                    <a:pt x="227898" y="21623"/>
                    <a:pt x="227910" y="21730"/>
                  </a:cubicBezTo>
                  <a:cubicBezTo>
                    <a:pt x="227910" y="21849"/>
                    <a:pt x="227910" y="21908"/>
                    <a:pt x="227910" y="21908"/>
                  </a:cubicBezTo>
                  <a:lnTo>
                    <a:pt x="239173" y="21908"/>
                  </a:lnTo>
                  <a:cubicBezTo>
                    <a:pt x="239173" y="21908"/>
                    <a:pt x="239173" y="21789"/>
                    <a:pt x="239161" y="21563"/>
                  </a:cubicBezTo>
                  <a:cubicBezTo>
                    <a:pt x="239161" y="21325"/>
                    <a:pt x="239161" y="20980"/>
                    <a:pt x="239126" y="20527"/>
                  </a:cubicBezTo>
                  <a:cubicBezTo>
                    <a:pt x="239078" y="19622"/>
                    <a:pt x="238935" y="18277"/>
                    <a:pt x="238506" y="16551"/>
                  </a:cubicBezTo>
                  <a:cubicBezTo>
                    <a:pt x="238078" y="14848"/>
                    <a:pt x="237340" y="12764"/>
                    <a:pt x="236018" y="10574"/>
                  </a:cubicBezTo>
                  <a:cubicBezTo>
                    <a:pt x="234685" y="8395"/>
                    <a:pt x="232780" y="6085"/>
                    <a:pt x="230101" y="4156"/>
                  </a:cubicBezTo>
                  <a:cubicBezTo>
                    <a:pt x="228767" y="3192"/>
                    <a:pt x="227255" y="2311"/>
                    <a:pt x="225564" y="1632"/>
                  </a:cubicBezTo>
                  <a:cubicBezTo>
                    <a:pt x="223874" y="941"/>
                    <a:pt x="222028" y="418"/>
                    <a:pt x="220052" y="179"/>
                  </a:cubicBezTo>
                  <a:cubicBezTo>
                    <a:pt x="219160" y="61"/>
                    <a:pt x="218246" y="0"/>
                    <a:pt x="217315" y="0"/>
                  </a:cubicBezTo>
                  <a:cubicBezTo>
                    <a:pt x="216196" y="0"/>
                    <a:pt x="215053" y="87"/>
                    <a:pt x="213896" y="263"/>
                  </a:cubicBezTo>
                  <a:cubicBezTo>
                    <a:pt x="212837" y="429"/>
                    <a:pt x="211765" y="668"/>
                    <a:pt x="210705" y="1001"/>
                  </a:cubicBezTo>
                  <a:cubicBezTo>
                    <a:pt x="209646" y="1334"/>
                    <a:pt x="208586" y="1763"/>
                    <a:pt x="207562" y="2263"/>
                  </a:cubicBezTo>
                  <a:cubicBezTo>
                    <a:pt x="205502" y="3275"/>
                    <a:pt x="203550" y="4656"/>
                    <a:pt x="201811" y="6371"/>
                  </a:cubicBezTo>
                  <a:cubicBezTo>
                    <a:pt x="200097" y="8097"/>
                    <a:pt x="198609" y="10145"/>
                    <a:pt x="197489" y="12467"/>
                  </a:cubicBezTo>
                  <a:cubicBezTo>
                    <a:pt x="196382" y="14788"/>
                    <a:pt x="195656" y="17384"/>
                    <a:pt x="195442" y="20075"/>
                  </a:cubicBezTo>
                  <a:cubicBezTo>
                    <a:pt x="195418" y="20408"/>
                    <a:pt x="195382" y="20753"/>
                    <a:pt x="195370" y="21087"/>
                  </a:cubicBezTo>
                  <a:cubicBezTo>
                    <a:pt x="195370" y="21396"/>
                    <a:pt x="195358" y="21694"/>
                    <a:pt x="195358" y="22004"/>
                  </a:cubicBezTo>
                  <a:cubicBezTo>
                    <a:pt x="195346" y="22170"/>
                    <a:pt x="195346" y="22337"/>
                    <a:pt x="195334" y="22504"/>
                  </a:cubicBezTo>
                  <a:cubicBezTo>
                    <a:pt x="195322" y="22670"/>
                    <a:pt x="195311" y="22837"/>
                    <a:pt x="195299" y="23016"/>
                  </a:cubicBezTo>
                  <a:cubicBezTo>
                    <a:pt x="195227" y="23682"/>
                    <a:pt x="195096" y="24349"/>
                    <a:pt x="194894" y="25004"/>
                  </a:cubicBezTo>
                  <a:cubicBezTo>
                    <a:pt x="194501" y="26302"/>
                    <a:pt x="193834" y="27564"/>
                    <a:pt x="192929" y="28671"/>
                  </a:cubicBezTo>
                  <a:cubicBezTo>
                    <a:pt x="192013" y="29778"/>
                    <a:pt x="190858" y="30719"/>
                    <a:pt x="189548" y="31386"/>
                  </a:cubicBezTo>
                  <a:cubicBezTo>
                    <a:pt x="188226" y="32064"/>
                    <a:pt x="186762" y="32469"/>
                    <a:pt x="185226" y="32541"/>
                  </a:cubicBezTo>
                  <a:cubicBezTo>
                    <a:pt x="185055" y="32548"/>
                    <a:pt x="184883" y="32552"/>
                    <a:pt x="184712" y="32552"/>
                  </a:cubicBezTo>
                  <a:cubicBezTo>
                    <a:pt x="183337" y="32552"/>
                    <a:pt x="181970" y="32296"/>
                    <a:pt x="180678" y="31767"/>
                  </a:cubicBezTo>
                  <a:cubicBezTo>
                    <a:pt x="179225" y="31183"/>
                    <a:pt x="177892" y="30231"/>
                    <a:pt x="176796" y="29040"/>
                  </a:cubicBezTo>
                  <a:cubicBezTo>
                    <a:pt x="175713" y="27826"/>
                    <a:pt x="174891" y="26373"/>
                    <a:pt x="174451" y="24790"/>
                  </a:cubicBezTo>
                  <a:cubicBezTo>
                    <a:pt x="174236" y="24004"/>
                    <a:pt x="174094" y="23182"/>
                    <a:pt x="174070" y="22337"/>
                  </a:cubicBezTo>
                  <a:lnTo>
                    <a:pt x="174046" y="21503"/>
                  </a:lnTo>
                  <a:lnTo>
                    <a:pt x="174034" y="20861"/>
                  </a:lnTo>
                  <a:cubicBezTo>
                    <a:pt x="174022" y="20646"/>
                    <a:pt x="173998" y="20432"/>
                    <a:pt x="173986" y="20218"/>
                  </a:cubicBezTo>
                  <a:cubicBezTo>
                    <a:pt x="173927" y="19360"/>
                    <a:pt x="173796" y="18503"/>
                    <a:pt x="173641" y="17646"/>
                  </a:cubicBezTo>
                  <a:cubicBezTo>
                    <a:pt x="172963" y="14241"/>
                    <a:pt x="171450" y="10966"/>
                    <a:pt x="169248" y="8216"/>
                  </a:cubicBezTo>
                  <a:cubicBezTo>
                    <a:pt x="167045" y="5466"/>
                    <a:pt x="164152" y="3227"/>
                    <a:pt x="160854" y="1799"/>
                  </a:cubicBezTo>
                  <a:cubicBezTo>
                    <a:pt x="159211" y="1084"/>
                    <a:pt x="157461" y="584"/>
                    <a:pt x="155687" y="287"/>
                  </a:cubicBezTo>
                  <a:cubicBezTo>
                    <a:pt x="154533" y="94"/>
                    <a:pt x="153370" y="1"/>
                    <a:pt x="152203" y="1"/>
                  </a:cubicBezTo>
                  <a:cubicBezTo>
                    <a:pt x="151563" y="1"/>
                    <a:pt x="150922" y="29"/>
                    <a:pt x="150281" y="84"/>
                  </a:cubicBezTo>
                  <a:cubicBezTo>
                    <a:pt x="146674" y="370"/>
                    <a:pt x="143090" y="1620"/>
                    <a:pt x="140042" y="3644"/>
                  </a:cubicBezTo>
                  <a:cubicBezTo>
                    <a:pt x="138506" y="4668"/>
                    <a:pt x="137113" y="5883"/>
                    <a:pt x="135875" y="7240"/>
                  </a:cubicBezTo>
                  <a:cubicBezTo>
                    <a:pt x="134648" y="8621"/>
                    <a:pt x="133565" y="10133"/>
                    <a:pt x="132719" y="11788"/>
                  </a:cubicBezTo>
                  <a:lnTo>
                    <a:pt x="132398" y="12407"/>
                  </a:lnTo>
                  <a:lnTo>
                    <a:pt x="132112" y="13038"/>
                  </a:lnTo>
                  <a:cubicBezTo>
                    <a:pt x="131922" y="13455"/>
                    <a:pt x="131755" y="13895"/>
                    <a:pt x="131588" y="14324"/>
                  </a:cubicBezTo>
                  <a:cubicBezTo>
                    <a:pt x="131279" y="15205"/>
                    <a:pt x="130993" y="16086"/>
                    <a:pt x="130791" y="17003"/>
                  </a:cubicBezTo>
                  <a:cubicBezTo>
                    <a:pt x="130576" y="17908"/>
                    <a:pt x="130445" y="18837"/>
                    <a:pt x="130338" y="19753"/>
                  </a:cubicBezTo>
                  <a:cubicBezTo>
                    <a:pt x="130314" y="20218"/>
                    <a:pt x="130255" y="20682"/>
                    <a:pt x="130255" y="21146"/>
                  </a:cubicBezTo>
                  <a:lnTo>
                    <a:pt x="130231" y="22218"/>
                  </a:lnTo>
                  <a:cubicBezTo>
                    <a:pt x="130183" y="24040"/>
                    <a:pt x="129659" y="25825"/>
                    <a:pt x="128719" y="27385"/>
                  </a:cubicBezTo>
                  <a:cubicBezTo>
                    <a:pt x="127778" y="28945"/>
                    <a:pt x="126421" y="30278"/>
                    <a:pt x="124826" y="31171"/>
                  </a:cubicBezTo>
                  <a:cubicBezTo>
                    <a:pt x="124040" y="31636"/>
                    <a:pt x="123182" y="31969"/>
                    <a:pt x="122301" y="32207"/>
                  </a:cubicBezTo>
                  <a:cubicBezTo>
                    <a:pt x="121420" y="32433"/>
                    <a:pt x="120515" y="32552"/>
                    <a:pt x="119587" y="32552"/>
                  </a:cubicBezTo>
                  <a:cubicBezTo>
                    <a:pt x="118658" y="32552"/>
                    <a:pt x="117753" y="32433"/>
                    <a:pt x="116872" y="32207"/>
                  </a:cubicBezTo>
                  <a:cubicBezTo>
                    <a:pt x="115991" y="31969"/>
                    <a:pt x="115134" y="31636"/>
                    <a:pt x="114348" y="31171"/>
                  </a:cubicBezTo>
                  <a:cubicBezTo>
                    <a:pt x="112753" y="30278"/>
                    <a:pt x="111407" y="28945"/>
                    <a:pt x="110455" y="27385"/>
                  </a:cubicBezTo>
                  <a:cubicBezTo>
                    <a:pt x="109526" y="25825"/>
                    <a:pt x="108990" y="24051"/>
                    <a:pt x="108943" y="22218"/>
                  </a:cubicBezTo>
                  <a:lnTo>
                    <a:pt x="108919" y="21146"/>
                  </a:lnTo>
                  <a:cubicBezTo>
                    <a:pt x="108919" y="20682"/>
                    <a:pt x="108859" y="20218"/>
                    <a:pt x="108835" y="19753"/>
                  </a:cubicBezTo>
                  <a:cubicBezTo>
                    <a:pt x="108728" y="18837"/>
                    <a:pt x="108597" y="17908"/>
                    <a:pt x="108383" y="17003"/>
                  </a:cubicBezTo>
                  <a:cubicBezTo>
                    <a:pt x="108181" y="16098"/>
                    <a:pt x="107895" y="15205"/>
                    <a:pt x="107585" y="14324"/>
                  </a:cubicBezTo>
                  <a:cubicBezTo>
                    <a:pt x="107419" y="13895"/>
                    <a:pt x="107264" y="13455"/>
                    <a:pt x="107061" y="13038"/>
                  </a:cubicBezTo>
                  <a:lnTo>
                    <a:pt x="106776" y="12407"/>
                  </a:lnTo>
                  <a:lnTo>
                    <a:pt x="106454" y="11788"/>
                  </a:lnTo>
                  <a:cubicBezTo>
                    <a:pt x="105609" y="10133"/>
                    <a:pt x="104525" y="8621"/>
                    <a:pt x="103299" y="7240"/>
                  </a:cubicBezTo>
                  <a:cubicBezTo>
                    <a:pt x="102061" y="5883"/>
                    <a:pt x="100668" y="4668"/>
                    <a:pt x="99144" y="3644"/>
                  </a:cubicBezTo>
                  <a:cubicBezTo>
                    <a:pt x="96084" y="1620"/>
                    <a:pt x="92512" y="370"/>
                    <a:pt x="88892" y="84"/>
                  </a:cubicBezTo>
                  <a:cubicBezTo>
                    <a:pt x="88252" y="29"/>
                    <a:pt x="87611" y="1"/>
                    <a:pt x="86971" y="1"/>
                  </a:cubicBezTo>
                  <a:cubicBezTo>
                    <a:pt x="85804" y="1"/>
                    <a:pt x="84640" y="94"/>
                    <a:pt x="83487" y="287"/>
                  </a:cubicBezTo>
                  <a:cubicBezTo>
                    <a:pt x="81713" y="584"/>
                    <a:pt x="79963" y="1084"/>
                    <a:pt x="78320" y="1799"/>
                  </a:cubicBezTo>
                  <a:cubicBezTo>
                    <a:pt x="75022" y="3227"/>
                    <a:pt x="72128" y="5466"/>
                    <a:pt x="69926" y="8216"/>
                  </a:cubicBezTo>
                  <a:cubicBezTo>
                    <a:pt x="67723" y="10966"/>
                    <a:pt x="66211" y="14241"/>
                    <a:pt x="65532" y="17646"/>
                  </a:cubicBezTo>
                  <a:cubicBezTo>
                    <a:pt x="65378" y="18503"/>
                    <a:pt x="65247" y="19360"/>
                    <a:pt x="65187" y="20218"/>
                  </a:cubicBezTo>
                  <a:cubicBezTo>
                    <a:pt x="65175" y="20432"/>
                    <a:pt x="65151" y="20646"/>
                    <a:pt x="65151" y="20861"/>
                  </a:cubicBezTo>
                  <a:lnTo>
                    <a:pt x="65128" y="21503"/>
                  </a:lnTo>
                  <a:lnTo>
                    <a:pt x="65104" y="22337"/>
                  </a:lnTo>
                  <a:cubicBezTo>
                    <a:pt x="65080" y="23182"/>
                    <a:pt x="64949" y="24004"/>
                    <a:pt x="64723" y="24790"/>
                  </a:cubicBezTo>
                  <a:cubicBezTo>
                    <a:pt x="64282" y="26373"/>
                    <a:pt x="63461" y="27826"/>
                    <a:pt x="62377" y="29040"/>
                  </a:cubicBezTo>
                  <a:cubicBezTo>
                    <a:pt x="61294" y="30231"/>
                    <a:pt x="59948" y="31183"/>
                    <a:pt x="58496" y="31767"/>
                  </a:cubicBezTo>
                  <a:cubicBezTo>
                    <a:pt x="57204" y="32296"/>
                    <a:pt x="55837" y="32552"/>
                    <a:pt x="54461" y="32552"/>
                  </a:cubicBezTo>
                  <a:cubicBezTo>
                    <a:pt x="54290" y="32552"/>
                    <a:pt x="54119" y="32548"/>
                    <a:pt x="53948" y="32541"/>
                  </a:cubicBezTo>
                  <a:cubicBezTo>
                    <a:pt x="52412" y="32469"/>
                    <a:pt x="50947" y="32064"/>
                    <a:pt x="49626" y="31386"/>
                  </a:cubicBezTo>
                  <a:cubicBezTo>
                    <a:pt x="48316" y="30719"/>
                    <a:pt x="47161" y="29778"/>
                    <a:pt x="46244" y="28671"/>
                  </a:cubicBezTo>
                  <a:cubicBezTo>
                    <a:pt x="45339" y="27564"/>
                    <a:pt x="44673" y="26302"/>
                    <a:pt x="44280" y="25004"/>
                  </a:cubicBezTo>
                  <a:cubicBezTo>
                    <a:pt x="44077" y="24349"/>
                    <a:pt x="43946" y="23682"/>
                    <a:pt x="43875" y="23016"/>
                  </a:cubicBezTo>
                  <a:cubicBezTo>
                    <a:pt x="43863" y="22837"/>
                    <a:pt x="43851" y="22670"/>
                    <a:pt x="43839" y="22504"/>
                  </a:cubicBezTo>
                  <a:cubicBezTo>
                    <a:pt x="43827" y="22337"/>
                    <a:pt x="43827" y="22170"/>
                    <a:pt x="43827" y="22004"/>
                  </a:cubicBezTo>
                  <a:cubicBezTo>
                    <a:pt x="43815" y="21694"/>
                    <a:pt x="43804" y="21396"/>
                    <a:pt x="43804" y="21087"/>
                  </a:cubicBezTo>
                  <a:cubicBezTo>
                    <a:pt x="43792" y="20753"/>
                    <a:pt x="43768" y="20420"/>
                    <a:pt x="43744" y="20075"/>
                  </a:cubicBezTo>
                  <a:cubicBezTo>
                    <a:pt x="43518" y="17384"/>
                    <a:pt x="42803" y="14788"/>
                    <a:pt x="41684" y="12467"/>
                  </a:cubicBezTo>
                  <a:cubicBezTo>
                    <a:pt x="40565" y="10145"/>
                    <a:pt x="39077" y="8097"/>
                    <a:pt x="37362" y="6371"/>
                  </a:cubicBezTo>
                  <a:cubicBezTo>
                    <a:pt x="35624" y="4656"/>
                    <a:pt x="33671" y="3275"/>
                    <a:pt x="31612" y="2263"/>
                  </a:cubicBezTo>
                  <a:cubicBezTo>
                    <a:pt x="30588" y="1763"/>
                    <a:pt x="29528" y="1334"/>
                    <a:pt x="28468" y="1001"/>
                  </a:cubicBezTo>
                  <a:cubicBezTo>
                    <a:pt x="27409" y="668"/>
                    <a:pt x="26337" y="429"/>
                    <a:pt x="25277" y="263"/>
                  </a:cubicBezTo>
                  <a:cubicBezTo>
                    <a:pt x="24120" y="87"/>
                    <a:pt x="22981" y="0"/>
                    <a:pt x="21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52;p18">
              <a:extLst>
                <a:ext uri="{FF2B5EF4-FFF2-40B4-BE49-F238E27FC236}">
                  <a16:creationId xmlns:a16="http://schemas.microsoft.com/office/drawing/2014/main" id="{7BE4D255-4AC9-4B7E-8416-BCF21F3AA750}"/>
                </a:ext>
              </a:extLst>
            </p:cNvPr>
            <p:cNvSpPr/>
            <p:nvPr/>
          </p:nvSpPr>
          <p:spPr>
            <a:xfrm>
              <a:off x="1607912" y="2147140"/>
              <a:ext cx="5956259" cy="864452"/>
            </a:xfrm>
            <a:custGeom>
              <a:avLst/>
              <a:gdLst/>
              <a:ahLst/>
              <a:cxnLst/>
              <a:rect l="l" t="t" r="r" b="b"/>
              <a:pathLst>
                <a:path w="227577" h="33029" extrusionOk="0">
                  <a:moveTo>
                    <a:pt x="81023" y="0"/>
                  </a:moveTo>
                  <a:lnTo>
                    <a:pt x="81035" y="477"/>
                  </a:lnTo>
                  <a:lnTo>
                    <a:pt x="81237" y="477"/>
                  </a:lnTo>
                  <a:cubicBezTo>
                    <a:pt x="81952" y="477"/>
                    <a:pt x="82678" y="524"/>
                    <a:pt x="83380" y="608"/>
                  </a:cubicBezTo>
                  <a:lnTo>
                    <a:pt x="83440" y="143"/>
                  </a:lnTo>
                  <a:cubicBezTo>
                    <a:pt x="82714" y="48"/>
                    <a:pt x="81975" y="0"/>
                    <a:pt x="81237" y="0"/>
                  </a:cubicBezTo>
                  <a:close/>
                  <a:moveTo>
                    <a:pt x="146364" y="0"/>
                  </a:moveTo>
                  <a:cubicBezTo>
                    <a:pt x="145579" y="0"/>
                    <a:pt x="144805" y="48"/>
                    <a:pt x="144031" y="155"/>
                  </a:cubicBezTo>
                  <a:lnTo>
                    <a:pt x="144102" y="631"/>
                  </a:lnTo>
                  <a:cubicBezTo>
                    <a:pt x="144840" y="524"/>
                    <a:pt x="145602" y="477"/>
                    <a:pt x="146364" y="477"/>
                  </a:cubicBezTo>
                  <a:lnTo>
                    <a:pt x="146448" y="477"/>
                  </a:lnTo>
                  <a:lnTo>
                    <a:pt x="146448" y="0"/>
                  </a:lnTo>
                  <a:close/>
                  <a:moveTo>
                    <a:pt x="211873" y="0"/>
                  </a:moveTo>
                  <a:lnTo>
                    <a:pt x="211861" y="477"/>
                  </a:lnTo>
                  <a:cubicBezTo>
                    <a:pt x="212646" y="489"/>
                    <a:pt x="213432" y="572"/>
                    <a:pt x="214206" y="703"/>
                  </a:cubicBezTo>
                  <a:lnTo>
                    <a:pt x="214278" y="227"/>
                  </a:lnTo>
                  <a:cubicBezTo>
                    <a:pt x="213492" y="96"/>
                    <a:pt x="212682" y="24"/>
                    <a:pt x="211873" y="0"/>
                  </a:cubicBezTo>
                  <a:close/>
                  <a:moveTo>
                    <a:pt x="15598" y="0"/>
                  </a:moveTo>
                  <a:cubicBezTo>
                    <a:pt x="14788" y="24"/>
                    <a:pt x="13979" y="108"/>
                    <a:pt x="13193" y="250"/>
                  </a:cubicBezTo>
                  <a:lnTo>
                    <a:pt x="13276" y="727"/>
                  </a:lnTo>
                  <a:cubicBezTo>
                    <a:pt x="14038" y="584"/>
                    <a:pt x="14824" y="500"/>
                    <a:pt x="15610" y="477"/>
                  </a:cubicBezTo>
                  <a:lnTo>
                    <a:pt x="15598" y="0"/>
                  </a:lnTo>
                  <a:close/>
                  <a:moveTo>
                    <a:pt x="18015" y="108"/>
                  </a:moveTo>
                  <a:lnTo>
                    <a:pt x="17955" y="572"/>
                  </a:lnTo>
                  <a:cubicBezTo>
                    <a:pt x="18741" y="667"/>
                    <a:pt x="19515" y="810"/>
                    <a:pt x="20265" y="1012"/>
                  </a:cubicBezTo>
                  <a:lnTo>
                    <a:pt x="20396" y="548"/>
                  </a:lnTo>
                  <a:cubicBezTo>
                    <a:pt x="19610" y="346"/>
                    <a:pt x="18813" y="191"/>
                    <a:pt x="18015" y="108"/>
                  </a:cubicBezTo>
                  <a:close/>
                  <a:moveTo>
                    <a:pt x="209456" y="119"/>
                  </a:moveTo>
                  <a:cubicBezTo>
                    <a:pt x="208658" y="215"/>
                    <a:pt x="207860" y="369"/>
                    <a:pt x="207086" y="584"/>
                  </a:cubicBezTo>
                  <a:lnTo>
                    <a:pt x="207217" y="1048"/>
                  </a:lnTo>
                  <a:cubicBezTo>
                    <a:pt x="207967" y="834"/>
                    <a:pt x="208741" y="679"/>
                    <a:pt x="209515" y="596"/>
                  </a:cubicBezTo>
                  <a:lnTo>
                    <a:pt x="209456" y="119"/>
                  </a:lnTo>
                  <a:close/>
                  <a:moveTo>
                    <a:pt x="148865" y="179"/>
                  </a:moveTo>
                  <a:lnTo>
                    <a:pt x="148793" y="655"/>
                  </a:lnTo>
                  <a:cubicBezTo>
                    <a:pt x="149567" y="774"/>
                    <a:pt x="150329" y="953"/>
                    <a:pt x="151079" y="1179"/>
                  </a:cubicBezTo>
                  <a:lnTo>
                    <a:pt x="151222" y="727"/>
                  </a:lnTo>
                  <a:cubicBezTo>
                    <a:pt x="150448" y="489"/>
                    <a:pt x="149651" y="298"/>
                    <a:pt x="148865" y="179"/>
                  </a:cubicBezTo>
                  <a:close/>
                  <a:moveTo>
                    <a:pt x="78618" y="203"/>
                  </a:moveTo>
                  <a:cubicBezTo>
                    <a:pt x="77820" y="334"/>
                    <a:pt x="77022" y="512"/>
                    <a:pt x="76260" y="762"/>
                  </a:cubicBezTo>
                  <a:lnTo>
                    <a:pt x="76403" y="1215"/>
                  </a:lnTo>
                  <a:cubicBezTo>
                    <a:pt x="77153" y="977"/>
                    <a:pt x="77915" y="798"/>
                    <a:pt x="78689" y="679"/>
                  </a:cubicBezTo>
                  <a:lnTo>
                    <a:pt x="78618" y="203"/>
                  </a:lnTo>
                  <a:close/>
                  <a:moveTo>
                    <a:pt x="85809" y="631"/>
                  </a:moveTo>
                  <a:lnTo>
                    <a:pt x="85678" y="1096"/>
                  </a:lnTo>
                  <a:cubicBezTo>
                    <a:pt x="86428" y="1310"/>
                    <a:pt x="87167" y="1584"/>
                    <a:pt x="87881" y="1905"/>
                  </a:cubicBezTo>
                  <a:lnTo>
                    <a:pt x="88071" y="1477"/>
                  </a:lnTo>
                  <a:cubicBezTo>
                    <a:pt x="87345" y="1143"/>
                    <a:pt x="86583" y="858"/>
                    <a:pt x="85809" y="631"/>
                  </a:cubicBezTo>
                  <a:close/>
                  <a:moveTo>
                    <a:pt x="141673" y="667"/>
                  </a:moveTo>
                  <a:cubicBezTo>
                    <a:pt x="140899" y="893"/>
                    <a:pt x="140137" y="1179"/>
                    <a:pt x="139411" y="1524"/>
                  </a:cubicBezTo>
                  <a:lnTo>
                    <a:pt x="139614" y="1953"/>
                  </a:lnTo>
                  <a:cubicBezTo>
                    <a:pt x="140316" y="1632"/>
                    <a:pt x="141054" y="1346"/>
                    <a:pt x="141804" y="1131"/>
                  </a:cubicBezTo>
                  <a:lnTo>
                    <a:pt x="141673" y="667"/>
                  </a:lnTo>
                  <a:close/>
                  <a:moveTo>
                    <a:pt x="216635" y="810"/>
                  </a:moveTo>
                  <a:lnTo>
                    <a:pt x="216480" y="1262"/>
                  </a:lnTo>
                  <a:cubicBezTo>
                    <a:pt x="217218" y="1512"/>
                    <a:pt x="217957" y="1810"/>
                    <a:pt x="218659" y="2167"/>
                  </a:cubicBezTo>
                  <a:lnTo>
                    <a:pt x="218873" y="1739"/>
                  </a:lnTo>
                  <a:cubicBezTo>
                    <a:pt x="218147" y="1370"/>
                    <a:pt x="217397" y="1060"/>
                    <a:pt x="216635" y="810"/>
                  </a:cubicBezTo>
                  <a:close/>
                  <a:moveTo>
                    <a:pt x="10847" y="858"/>
                  </a:moveTo>
                  <a:cubicBezTo>
                    <a:pt x="10085" y="1108"/>
                    <a:pt x="9335" y="1429"/>
                    <a:pt x="8621" y="1798"/>
                  </a:cubicBezTo>
                  <a:lnTo>
                    <a:pt x="8835" y="2215"/>
                  </a:lnTo>
                  <a:cubicBezTo>
                    <a:pt x="9538" y="1858"/>
                    <a:pt x="10264" y="1560"/>
                    <a:pt x="11002" y="1310"/>
                  </a:cubicBezTo>
                  <a:lnTo>
                    <a:pt x="10847" y="858"/>
                  </a:lnTo>
                  <a:close/>
                  <a:moveTo>
                    <a:pt x="22682" y="1346"/>
                  </a:moveTo>
                  <a:lnTo>
                    <a:pt x="22492" y="1786"/>
                  </a:lnTo>
                  <a:cubicBezTo>
                    <a:pt x="23206" y="2096"/>
                    <a:pt x="23909" y="2465"/>
                    <a:pt x="24575" y="2870"/>
                  </a:cubicBezTo>
                  <a:lnTo>
                    <a:pt x="24825" y="2465"/>
                  </a:lnTo>
                  <a:cubicBezTo>
                    <a:pt x="24135" y="2048"/>
                    <a:pt x="23420" y="1667"/>
                    <a:pt x="22682" y="1346"/>
                  </a:cubicBezTo>
                  <a:close/>
                  <a:moveTo>
                    <a:pt x="204812" y="1393"/>
                  </a:moveTo>
                  <a:cubicBezTo>
                    <a:pt x="204074" y="1727"/>
                    <a:pt x="203360" y="2108"/>
                    <a:pt x="202669" y="2536"/>
                  </a:cubicBezTo>
                  <a:lnTo>
                    <a:pt x="202931" y="2941"/>
                  </a:lnTo>
                  <a:cubicBezTo>
                    <a:pt x="203586" y="2524"/>
                    <a:pt x="204288" y="2143"/>
                    <a:pt x="205003" y="1834"/>
                  </a:cubicBezTo>
                  <a:lnTo>
                    <a:pt x="204812" y="1393"/>
                  </a:lnTo>
                  <a:close/>
                  <a:moveTo>
                    <a:pt x="153472" y="1596"/>
                  </a:moveTo>
                  <a:lnTo>
                    <a:pt x="153270" y="2036"/>
                  </a:lnTo>
                  <a:cubicBezTo>
                    <a:pt x="153972" y="2370"/>
                    <a:pt x="154663" y="2763"/>
                    <a:pt x="155306" y="3191"/>
                  </a:cubicBezTo>
                  <a:lnTo>
                    <a:pt x="155580" y="2798"/>
                  </a:lnTo>
                  <a:cubicBezTo>
                    <a:pt x="154901" y="2346"/>
                    <a:pt x="154199" y="1953"/>
                    <a:pt x="153472" y="1596"/>
                  </a:cubicBezTo>
                  <a:close/>
                  <a:moveTo>
                    <a:pt x="74010" y="1655"/>
                  </a:moveTo>
                  <a:cubicBezTo>
                    <a:pt x="73296" y="2013"/>
                    <a:pt x="72593" y="2417"/>
                    <a:pt x="71927" y="2870"/>
                  </a:cubicBezTo>
                  <a:lnTo>
                    <a:pt x="72188" y="3263"/>
                  </a:lnTo>
                  <a:cubicBezTo>
                    <a:pt x="72843" y="2822"/>
                    <a:pt x="73522" y="2429"/>
                    <a:pt x="74224" y="2084"/>
                  </a:cubicBezTo>
                  <a:lnTo>
                    <a:pt x="74010" y="1655"/>
                  </a:lnTo>
                  <a:close/>
                  <a:moveTo>
                    <a:pt x="90203" y="2632"/>
                  </a:moveTo>
                  <a:lnTo>
                    <a:pt x="89941" y="3036"/>
                  </a:lnTo>
                  <a:cubicBezTo>
                    <a:pt x="90596" y="3453"/>
                    <a:pt x="91227" y="3929"/>
                    <a:pt x="91810" y="4453"/>
                  </a:cubicBezTo>
                  <a:lnTo>
                    <a:pt x="92131" y="4096"/>
                  </a:lnTo>
                  <a:cubicBezTo>
                    <a:pt x="91524" y="3560"/>
                    <a:pt x="90869" y="3072"/>
                    <a:pt x="90203" y="2632"/>
                  </a:cubicBezTo>
                  <a:close/>
                  <a:moveTo>
                    <a:pt x="137292" y="2703"/>
                  </a:moveTo>
                  <a:cubicBezTo>
                    <a:pt x="136625" y="3144"/>
                    <a:pt x="135982" y="3632"/>
                    <a:pt x="135375" y="4168"/>
                  </a:cubicBezTo>
                  <a:lnTo>
                    <a:pt x="135696" y="4525"/>
                  </a:lnTo>
                  <a:cubicBezTo>
                    <a:pt x="136280" y="4013"/>
                    <a:pt x="136911" y="3525"/>
                    <a:pt x="137554" y="3096"/>
                  </a:cubicBezTo>
                  <a:lnTo>
                    <a:pt x="137292" y="2703"/>
                  </a:lnTo>
                  <a:close/>
                  <a:moveTo>
                    <a:pt x="220945" y="2977"/>
                  </a:moveTo>
                  <a:lnTo>
                    <a:pt x="220671" y="3370"/>
                  </a:lnTo>
                  <a:cubicBezTo>
                    <a:pt x="221314" y="3810"/>
                    <a:pt x="221921" y="4310"/>
                    <a:pt x="222493" y="4846"/>
                  </a:cubicBezTo>
                  <a:lnTo>
                    <a:pt x="222826" y="4501"/>
                  </a:lnTo>
                  <a:cubicBezTo>
                    <a:pt x="222231" y="3953"/>
                    <a:pt x="221600" y="3441"/>
                    <a:pt x="220945" y="2977"/>
                  </a:cubicBezTo>
                  <a:close/>
                  <a:moveTo>
                    <a:pt x="6549" y="3048"/>
                  </a:moveTo>
                  <a:cubicBezTo>
                    <a:pt x="5894" y="3513"/>
                    <a:pt x="5275" y="4037"/>
                    <a:pt x="4692" y="4596"/>
                  </a:cubicBezTo>
                  <a:lnTo>
                    <a:pt x="5025" y="4941"/>
                  </a:lnTo>
                  <a:cubicBezTo>
                    <a:pt x="5585" y="4394"/>
                    <a:pt x="6192" y="3894"/>
                    <a:pt x="6835" y="3441"/>
                  </a:cubicBezTo>
                  <a:lnTo>
                    <a:pt x="6549" y="3048"/>
                  </a:lnTo>
                  <a:close/>
                  <a:moveTo>
                    <a:pt x="26778" y="3894"/>
                  </a:moveTo>
                  <a:lnTo>
                    <a:pt x="26468" y="4251"/>
                  </a:lnTo>
                  <a:cubicBezTo>
                    <a:pt x="27064" y="4763"/>
                    <a:pt x="27635" y="5311"/>
                    <a:pt x="28147" y="5894"/>
                  </a:cubicBezTo>
                  <a:lnTo>
                    <a:pt x="28504" y="5584"/>
                  </a:lnTo>
                  <a:cubicBezTo>
                    <a:pt x="27969" y="4977"/>
                    <a:pt x="27397" y="4406"/>
                    <a:pt x="26778" y="3894"/>
                  </a:cubicBezTo>
                  <a:close/>
                  <a:moveTo>
                    <a:pt x="200728" y="3965"/>
                  </a:moveTo>
                  <a:cubicBezTo>
                    <a:pt x="200121" y="4489"/>
                    <a:pt x="199538" y="5072"/>
                    <a:pt x="199014" y="5680"/>
                  </a:cubicBezTo>
                  <a:lnTo>
                    <a:pt x="199371" y="5989"/>
                  </a:lnTo>
                  <a:cubicBezTo>
                    <a:pt x="199883" y="5394"/>
                    <a:pt x="200443" y="4846"/>
                    <a:pt x="201038" y="4334"/>
                  </a:cubicBezTo>
                  <a:lnTo>
                    <a:pt x="200728" y="3965"/>
                  </a:lnTo>
                  <a:close/>
                  <a:moveTo>
                    <a:pt x="157473" y="4299"/>
                  </a:moveTo>
                  <a:lnTo>
                    <a:pt x="157151" y="4644"/>
                  </a:lnTo>
                  <a:cubicBezTo>
                    <a:pt x="157735" y="5180"/>
                    <a:pt x="158283" y="5751"/>
                    <a:pt x="158771" y="6346"/>
                  </a:cubicBezTo>
                  <a:lnTo>
                    <a:pt x="159140" y="6049"/>
                  </a:lnTo>
                  <a:cubicBezTo>
                    <a:pt x="158628" y="5430"/>
                    <a:pt x="158068" y="4834"/>
                    <a:pt x="157473" y="4299"/>
                  </a:cubicBezTo>
                  <a:close/>
                  <a:moveTo>
                    <a:pt x="70033" y="4382"/>
                  </a:moveTo>
                  <a:cubicBezTo>
                    <a:pt x="69438" y="4930"/>
                    <a:pt x="68890" y="5525"/>
                    <a:pt x="68378" y="6144"/>
                  </a:cubicBezTo>
                  <a:lnTo>
                    <a:pt x="68748" y="6442"/>
                  </a:lnTo>
                  <a:cubicBezTo>
                    <a:pt x="69248" y="5834"/>
                    <a:pt x="69783" y="5263"/>
                    <a:pt x="70355" y="4727"/>
                  </a:cubicBezTo>
                  <a:lnTo>
                    <a:pt x="70033" y="4382"/>
                  </a:lnTo>
                  <a:close/>
                  <a:moveTo>
                    <a:pt x="93822" y="5811"/>
                  </a:moveTo>
                  <a:lnTo>
                    <a:pt x="93465" y="6120"/>
                  </a:lnTo>
                  <a:cubicBezTo>
                    <a:pt x="93977" y="6715"/>
                    <a:pt x="94441" y="7358"/>
                    <a:pt x="94846" y="8013"/>
                  </a:cubicBezTo>
                  <a:lnTo>
                    <a:pt x="95251" y="7763"/>
                  </a:lnTo>
                  <a:cubicBezTo>
                    <a:pt x="94834" y="7085"/>
                    <a:pt x="94346" y="6430"/>
                    <a:pt x="93822" y="5811"/>
                  </a:cubicBezTo>
                  <a:close/>
                  <a:moveTo>
                    <a:pt x="133696" y="5906"/>
                  </a:moveTo>
                  <a:cubicBezTo>
                    <a:pt x="133172" y="6525"/>
                    <a:pt x="132696" y="7192"/>
                    <a:pt x="132279" y="7870"/>
                  </a:cubicBezTo>
                  <a:lnTo>
                    <a:pt x="132684" y="8120"/>
                  </a:lnTo>
                  <a:cubicBezTo>
                    <a:pt x="133101" y="7454"/>
                    <a:pt x="133553" y="6811"/>
                    <a:pt x="134065" y="6215"/>
                  </a:cubicBezTo>
                  <a:lnTo>
                    <a:pt x="133696" y="5906"/>
                  </a:lnTo>
                  <a:close/>
                  <a:moveTo>
                    <a:pt x="224457" y="6287"/>
                  </a:moveTo>
                  <a:lnTo>
                    <a:pt x="224076" y="6585"/>
                  </a:lnTo>
                  <a:cubicBezTo>
                    <a:pt x="224565" y="7204"/>
                    <a:pt x="225005" y="7858"/>
                    <a:pt x="225398" y="8525"/>
                  </a:cubicBezTo>
                  <a:lnTo>
                    <a:pt x="225803" y="8287"/>
                  </a:lnTo>
                  <a:cubicBezTo>
                    <a:pt x="225410" y="7597"/>
                    <a:pt x="224946" y="6918"/>
                    <a:pt x="224457" y="6287"/>
                  </a:cubicBezTo>
                  <a:close/>
                  <a:moveTo>
                    <a:pt x="3073" y="6394"/>
                  </a:moveTo>
                  <a:cubicBezTo>
                    <a:pt x="2573" y="7025"/>
                    <a:pt x="2132" y="7704"/>
                    <a:pt x="1727" y="8406"/>
                  </a:cubicBezTo>
                  <a:lnTo>
                    <a:pt x="2144" y="8632"/>
                  </a:lnTo>
                  <a:cubicBezTo>
                    <a:pt x="2525" y="7954"/>
                    <a:pt x="2966" y="7299"/>
                    <a:pt x="3442" y="6680"/>
                  </a:cubicBezTo>
                  <a:lnTo>
                    <a:pt x="3073" y="6394"/>
                  </a:lnTo>
                  <a:close/>
                  <a:moveTo>
                    <a:pt x="29969" y="7501"/>
                  </a:moveTo>
                  <a:lnTo>
                    <a:pt x="29576" y="7763"/>
                  </a:lnTo>
                  <a:cubicBezTo>
                    <a:pt x="30005" y="8418"/>
                    <a:pt x="30386" y="9109"/>
                    <a:pt x="30707" y="9823"/>
                  </a:cubicBezTo>
                  <a:lnTo>
                    <a:pt x="31136" y="9621"/>
                  </a:lnTo>
                  <a:cubicBezTo>
                    <a:pt x="30802" y="8894"/>
                    <a:pt x="30409" y="8180"/>
                    <a:pt x="29969" y="7501"/>
                  </a:cubicBezTo>
                  <a:close/>
                  <a:moveTo>
                    <a:pt x="197561" y="7608"/>
                  </a:moveTo>
                  <a:cubicBezTo>
                    <a:pt x="197121" y="8287"/>
                    <a:pt x="196740" y="9001"/>
                    <a:pt x="196406" y="9740"/>
                  </a:cubicBezTo>
                  <a:lnTo>
                    <a:pt x="196847" y="9930"/>
                  </a:lnTo>
                  <a:cubicBezTo>
                    <a:pt x="197168" y="9228"/>
                    <a:pt x="197537" y="8525"/>
                    <a:pt x="197966" y="7870"/>
                  </a:cubicBezTo>
                  <a:lnTo>
                    <a:pt x="197561" y="7608"/>
                  </a:lnTo>
                  <a:close/>
                  <a:moveTo>
                    <a:pt x="160533" y="8025"/>
                  </a:moveTo>
                  <a:lnTo>
                    <a:pt x="160128" y="8275"/>
                  </a:lnTo>
                  <a:cubicBezTo>
                    <a:pt x="160533" y="8942"/>
                    <a:pt x="160878" y="9644"/>
                    <a:pt x="161188" y="10371"/>
                  </a:cubicBezTo>
                  <a:lnTo>
                    <a:pt x="161628" y="10180"/>
                  </a:lnTo>
                  <a:cubicBezTo>
                    <a:pt x="161319" y="9442"/>
                    <a:pt x="160950" y="8716"/>
                    <a:pt x="160533" y="8025"/>
                  </a:cubicBezTo>
                  <a:close/>
                  <a:moveTo>
                    <a:pt x="66997" y="8132"/>
                  </a:moveTo>
                  <a:cubicBezTo>
                    <a:pt x="66593" y="8835"/>
                    <a:pt x="66235" y="9561"/>
                    <a:pt x="65926" y="10299"/>
                  </a:cubicBezTo>
                  <a:lnTo>
                    <a:pt x="66366" y="10490"/>
                  </a:lnTo>
                  <a:cubicBezTo>
                    <a:pt x="66664" y="9763"/>
                    <a:pt x="67021" y="9049"/>
                    <a:pt x="67414" y="8382"/>
                  </a:cubicBezTo>
                  <a:lnTo>
                    <a:pt x="66997" y="8132"/>
                  </a:lnTo>
                  <a:close/>
                  <a:moveTo>
                    <a:pt x="96382" y="9906"/>
                  </a:moveTo>
                  <a:lnTo>
                    <a:pt x="95953" y="10097"/>
                  </a:lnTo>
                  <a:cubicBezTo>
                    <a:pt x="96263" y="10811"/>
                    <a:pt x="96525" y="11561"/>
                    <a:pt x="96727" y="12311"/>
                  </a:cubicBezTo>
                  <a:lnTo>
                    <a:pt x="97192" y="12180"/>
                  </a:lnTo>
                  <a:cubicBezTo>
                    <a:pt x="96977" y="11407"/>
                    <a:pt x="96703" y="10645"/>
                    <a:pt x="96382" y="9906"/>
                  </a:cubicBezTo>
                  <a:close/>
                  <a:moveTo>
                    <a:pt x="131172" y="10025"/>
                  </a:moveTo>
                  <a:cubicBezTo>
                    <a:pt x="130851" y="10764"/>
                    <a:pt x="130589" y="11538"/>
                    <a:pt x="130386" y="12311"/>
                  </a:cubicBezTo>
                  <a:lnTo>
                    <a:pt x="130839" y="12430"/>
                  </a:lnTo>
                  <a:cubicBezTo>
                    <a:pt x="131041" y="11680"/>
                    <a:pt x="131303" y="10930"/>
                    <a:pt x="131601" y="10204"/>
                  </a:cubicBezTo>
                  <a:lnTo>
                    <a:pt x="131172" y="10025"/>
                  </a:lnTo>
                  <a:close/>
                  <a:moveTo>
                    <a:pt x="226851" y="10466"/>
                  </a:moveTo>
                  <a:lnTo>
                    <a:pt x="226410" y="10645"/>
                  </a:lnTo>
                  <a:cubicBezTo>
                    <a:pt x="226696" y="11371"/>
                    <a:pt x="226934" y="12133"/>
                    <a:pt x="227113" y="12895"/>
                  </a:cubicBezTo>
                  <a:lnTo>
                    <a:pt x="227577" y="12788"/>
                  </a:lnTo>
                  <a:cubicBezTo>
                    <a:pt x="227386" y="12002"/>
                    <a:pt x="227148" y="11216"/>
                    <a:pt x="226851" y="10466"/>
                  </a:cubicBezTo>
                  <a:close/>
                  <a:moveTo>
                    <a:pt x="703" y="10597"/>
                  </a:moveTo>
                  <a:cubicBezTo>
                    <a:pt x="406" y="11347"/>
                    <a:pt x="179" y="12121"/>
                    <a:pt x="1" y="12907"/>
                  </a:cubicBezTo>
                  <a:lnTo>
                    <a:pt x="465" y="13014"/>
                  </a:lnTo>
                  <a:cubicBezTo>
                    <a:pt x="632" y="12252"/>
                    <a:pt x="858" y="11490"/>
                    <a:pt x="1144" y="10764"/>
                  </a:cubicBezTo>
                  <a:lnTo>
                    <a:pt x="703" y="10597"/>
                  </a:lnTo>
                  <a:close/>
                  <a:moveTo>
                    <a:pt x="31981" y="11895"/>
                  </a:moveTo>
                  <a:lnTo>
                    <a:pt x="31529" y="12026"/>
                  </a:lnTo>
                  <a:cubicBezTo>
                    <a:pt x="31743" y="12776"/>
                    <a:pt x="31910" y="13550"/>
                    <a:pt x="32017" y="14324"/>
                  </a:cubicBezTo>
                  <a:lnTo>
                    <a:pt x="32493" y="14252"/>
                  </a:lnTo>
                  <a:cubicBezTo>
                    <a:pt x="32374" y="13454"/>
                    <a:pt x="32207" y="12657"/>
                    <a:pt x="31981" y="11895"/>
                  </a:cubicBezTo>
                  <a:close/>
                  <a:moveTo>
                    <a:pt x="195585" y="12014"/>
                  </a:moveTo>
                  <a:cubicBezTo>
                    <a:pt x="195359" y="12788"/>
                    <a:pt x="195204" y="13585"/>
                    <a:pt x="195097" y="14383"/>
                  </a:cubicBezTo>
                  <a:lnTo>
                    <a:pt x="195573" y="14443"/>
                  </a:lnTo>
                  <a:cubicBezTo>
                    <a:pt x="195668" y="13669"/>
                    <a:pt x="195823" y="12895"/>
                    <a:pt x="196037" y="12145"/>
                  </a:cubicBezTo>
                  <a:lnTo>
                    <a:pt x="195585" y="12014"/>
                  </a:lnTo>
                  <a:close/>
                  <a:moveTo>
                    <a:pt x="162378" y="12478"/>
                  </a:moveTo>
                  <a:lnTo>
                    <a:pt x="161926" y="12597"/>
                  </a:lnTo>
                  <a:cubicBezTo>
                    <a:pt x="162104" y="13359"/>
                    <a:pt x="162247" y="14133"/>
                    <a:pt x="162319" y="14907"/>
                  </a:cubicBezTo>
                  <a:lnTo>
                    <a:pt x="162795" y="14871"/>
                  </a:lnTo>
                  <a:cubicBezTo>
                    <a:pt x="162712" y="14062"/>
                    <a:pt x="162581" y="13264"/>
                    <a:pt x="162378" y="12478"/>
                  </a:cubicBezTo>
                  <a:close/>
                  <a:moveTo>
                    <a:pt x="65188" y="12609"/>
                  </a:moveTo>
                  <a:cubicBezTo>
                    <a:pt x="64997" y="13395"/>
                    <a:pt x="64866" y="14193"/>
                    <a:pt x="64795" y="14990"/>
                  </a:cubicBezTo>
                  <a:lnTo>
                    <a:pt x="65271" y="15038"/>
                  </a:lnTo>
                  <a:cubicBezTo>
                    <a:pt x="65342" y="14264"/>
                    <a:pt x="65473" y="13478"/>
                    <a:pt x="65652" y="12716"/>
                  </a:cubicBezTo>
                  <a:lnTo>
                    <a:pt x="65188" y="12609"/>
                  </a:lnTo>
                  <a:close/>
                  <a:moveTo>
                    <a:pt x="97644" y="14562"/>
                  </a:moveTo>
                  <a:lnTo>
                    <a:pt x="97168" y="14621"/>
                  </a:lnTo>
                  <a:cubicBezTo>
                    <a:pt x="97251" y="15240"/>
                    <a:pt x="97287" y="15883"/>
                    <a:pt x="97287" y="16514"/>
                  </a:cubicBezTo>
                  <a:cubicBezTo>
                    <a:pt x="97287" y="16669"/>
                    <a:pt x="97287" y="16824"/>
                    <a:pt x="97287" y="16979"/>
                  </a:cubicBezTo>
                  <a:lnTo>
                    <a:pt x="97763" y="16967"/>
                  </a:lnTo>
                  <a:cubicBezTo>
                    <a:pt x="97763" y="16812"/>
                    <a:pt x="97763" y="16669"/>
                    <a:pt x="97763" y="16514"/>
                  </a:cubicBezTo>
                  <a:cubicBezTo>
                    <a:pt x="97763" y="15859"/>
                    <a:pt x="97715" y="15205"/>
                    <a:pt x="97644" y="14562"/>
                  </a:cubicBezTo>
                  <a:close/>
                  <a:moveTo>
                    <a:pt x="129946" y="14693"/>
                  </a:moveTo>
                  <a:cubicBezTo>
                    <a:pt x="129874" y="15288"/>
                    <a:pt x="129839" y="15907"/>
                    <a:pt x="129839" y="16514"/>
                  </a:cubicBezTo>
                  <a:cubicBezTo>
                    <a:pt x="129839" y="16717"/>
                    <a:pt x="129839" y="16895"/>
                    <a:pt x="129827" y="17086"/>
                  </a:cubicBezTo>
                  <a:lnTo>
                    <a:pt x="130303" y="17110"/>
                  </a:lnTo>
                  <a:cubicBezTo>
                    <a:pt x="130315" y="16907"/>
                    <a:pt x="130315" y="16717"/>
                    <a:pt x="130315" y="16514"/>
                  </a:cubicBezTo>
                  <a:cubicBezTo>
                    <a:pt x="130315" y="15919"/>
                    <a:pt x="130350" y="15324"/>
                    <a:pt x="130410" y="14740"/>
                  </a:cubicBezTo>
                  <a:lnTo>
                    <a:pt x="129946" y="14693"/>
                  </a:lnTo>
                  <a:close/>
                  <a:moveTo>
                    <a:pt x="32172" y="16669"/>
                  </a:moveTo>
                  <a:cubicBezTo>
                    <a:pt x="32172" y="17479"/>
                    <a:pt x="32243" y="18288"/>
                    <a:pt x="32362" y="19074"/>
                  </a:cubicBezTo>
                  <a:lnTo>
                    <a:pt x="32838" y="19003"/>
                  </a:lnTo>
                  <a:cubicBezTo>
                    <a:pt x="32719" y="18241"/>
                    <a:pt x="32648" y="17443"/>
                    <a:pt x="32648" y="16669"/>
                  </a:cubicBezTo>
                  <a:close/>
                  <a:moveTo>
                    <a:pt x="194954" y="16788"/>
                  </a:moveTo>
                  <a:cubicBezTo>
                    <a:pt x="194942" y="17574"/>
                    <a:pt x="194870" y="18360"/>
                    <a:pt x="194751" y="19134"/>
                  </a:cubicBezTo>
                  <a:lnTo>
                    <a:pt x="195216" y="19205"/>
                  </a:lnTo>
                  <a:cubicBezTo>
                    <a:pt x="195347" y="18419"/>
                    <a:pt x="195418" y="17610"/>
                    <a:pt x="195430" y="16800"/>
                  </a:cubicBezTo>
                  <a:lnTo>
                    <a:pt x="194954" y="16788"/>
                  </a:lnTo>
                  <a:close/>
                  <a:moveTo>
                    <a:pt x="162890" y="17264"/>
                  </a:moveTo>
                  <a:lnTo>
                    <a:pt x="162414" y="17288"/>
                  </a:lnTo>
                  <a:cubicBezTo>
                    <a:pt x="162462" y="18086"/>
                    <a:pt x="162557" y="18896"/>
                    <a:pt x="162700" y="19681"/>
                  </a:cubicBezTo>
                  <a:lnTo>
                    <a:pt x="163176" y="19598"/>
                  </a:lnTo>
                  <a:cubicBezTo>
                    <a:pt x="163021" y="18824"/>
                    <a:pt x="162926" y="18038"/>
                    <a:pt x="162890" y="17264"/>
                  </a:cubicBezTo>
                  <a:close/>
                  <a:moveTo>
                    <a:pt x="64699" y="17383"/>
                  </a:moveTo>
                  <a:cubicBezTo>
                    <a:pt x="64664" y="18169"/>
                    <a:pt x="64557" y="18955"/>
                    <a:pt x="64402" y="19717"/>
                  </a:cubicBezTo>
                  <a:lnTo>
                    <a:pt x="64866" y="19812"/>
                  </a:lnTo>
                  <a:cubicBezTo>
                    <a:pt x="65033" y="19027"/>
                    <a:pt x="65128" y="18217"/>
                    <a:pt x="65176" y="17419"/>
                  </a:cubicBezTo>
                  <a:lnTo>
                    <a:pt x="64699" y="17383"/>
                  </a:lnTo>
                  <a:close/>
                  <a:moveTo>
                    <a:pt x="98001" y="19300"/>
                  </a:moveTo>
                  <a:lnTo>
                    <a:pt x="97537" y="19384"/>
                  </a:lnTo>
                  <a:cubicBezTo>
                    <a:pt x="97668" y="20170"/>
                    <a:pt x="97870" y="20967"/>
                    <a:pt x="98120" y="21729"/>
                  </a:cubicBezTo>
                  <a:lnTo>
                    <a:pt x="98573" y="21574"/>
                  </a:lnTo>
                  <a:cubicBezTo>
                    <a:pt x="98323" y="20836"/>
                    <a:pt x="98132" y="20074"/>
                    <a:pt x="98001" y="19300"/>
                  </a:cubicBezTo>
                  <a:close/>
                  <a:moveTo>
                    <a:pt x="129577" y="19419"/>
                  </a:moveTo>
                  <a:cubicBezTo>
                    <a:pt x="129434" y="20193"/>
                    <a:pt x="129243" y="20955"/>
                    <a:pt x="128981" y="21694"/>
                  </a:cubicBezTo>
                  <a:lnTo>
                    <a:pt x="129434" y="21848"/>
                  </a:lnTo>
                  <a:cubicBezTo>
                    <a:pt x="129696" y="21086"/>
                    <a:pt x="129898" y="20300"/>
                    <a:pt x="130053" y="19515"/>
                  </a:cubicBezTo>
                  <a:lnTo>
                    <a:pt x="129577" y="19419"/>
                  </a:lnTo>
                  <a:close/>
                  <a:moveTo>
                    <a:pt x="33362" y="21289"/>
                  </a:moveTo>
                  <a:lnTo>
                    <a:pt x="32910" y="21432"/>
                  </a:lnTo>
                  <a:cubicBezTo>
                    <a:pt x="33148" y="22205"/>
                    <a:pt x="33446" y="22956"/>
                    <a:pt x="33803" y="23682"/>
                  </a:cubicBezTo>
                  <a:lnTo>
                    <a:pt x="34231" y="23479"/>
                  </a:lnTo>
                  <a:cubicBezTo>
                    <a:pt x="33886" y="22777"/>
                    <a:pt x="33600" y="22039"/>
                    <a:pt x="33362" y="21289"/>
                  </a:cubicBezTo>
                  <a:close/>
                  <a:moveTo>
                    <a:pt x="194204" y="21408"/>
                  </a:moveTo>
                  <a:cubicBezTo>
                    <a:pt x="193966" y="22158"/>
                    <a:pt x="193668" y="22884"/>
                    <a:pt x="193323" y="23587"/>
                  </a:cubicBezTo>
                  <a:lnTo>
                    <a:pt x="193751" y="23801"/>
                  </a:lnTo>
                  <a:cubicBezTo>
                    <a:pt x="194097" y="23075"/>
                    <a:pt x="194406" y="22325"/>
                    <a:pt x="194656" y="21563"/>
                  </a:cubicBezTo>
                  <a:lnTo>
                    <a:pt x="194204" y="21408"/>
                  </a:lnTo>
                  <a:close/>
                  <a:moveTo>
                    <a:pt x="163795" y="21860"/>
                  </a:moveTo>
                  <a:lnTo>
                    <a:pt x="163343" y="22015"/>
                  </a:lnTo>
                  <a:cubicBezTo>
                    <a:pt x="163605" y="22777"/>
                    <a:pt x="163938" y="23527"/>
                    <a:pt x="164319" y="24241"/>
                  </a:cubicBezTo>
                  <a:lnTo>
                    <a:pt x="164736" y="24015"/>
                  </a:lnTo>
                  <a:cubicBezTo>
                    <a:pt x="164367" y="23325"/>
                    <a:pt x="164057" y="22598"/>
                    <a:pt x="163795" y="21860"/>
                  </a:cubicBezTo>
                  <a:close/>
                  <a:moveTo>
                    <a:pt x="63771" y="21979"/>
                  </a:moveTo>
                  <a:cubicBezTo>
                    <a:pt x="63509" y="22717"/>
                    <a:pt x="63175" y="23432"/>
                    <a:pt x="62806" y="24122"/>
                  </a:cubicBezTo>
                  <a:lnTo>
                    <a:pt x="63223" y="24349"/>
                  </a:lnTo>
                  <a:cubicBezTo>
                    <a:pt x="63616" y="23634"/>
                    <a:pt x="63937" y="22896"/>
                    <a:pt x="64211" y="22146"/>
                  </a:cubicBezTo>
                  <a:lnTo>
                    <a:pt x="63771" y="21979"/>
                  </a:lnTo>
                  <a:close/>
                  <a:moveTo>
                    <a:pt x="99478" y="23741"/>
                  </a:moveTo>
                  <a:lnTo>
                    <a:pt x="99049" y="23968"/>
                  </a:lnTo>
                  <a:cubicBezTo>
                    <a:pt x="99418" y="24682"/>
                    <a:pt x="99835" y="25373"/>
                    <a:pt x="100299" y="26039"/>
                  </a:cubicBezTo>
                  <a:lnTo>
                    <a:pt x="100692" y="25765"/>
                  </a:lnTo>
                  <a:cubicBezTo>
                    <a:pt x="100240" y="25123"/>
                    <a:pt x="99835" y="24444"/>
                    <a:pt x="99478" y="23741"/>
                  </a:cubicBezTo>
                  <a:close/>
                  <a:moveTo>
                    <a:pt x="128064" y="23860"/>
                  </a:moveTo>
                  <a:cubicBezTo>
                    <a:pt x="127707" y="24551"/>
                    <a:pt x="127291" y="25230"/>
                    <a:pt x="126838" y="25861"/>
                  </a:cubicBezTo>
                  <a:lnTo>
                    <a:pt x="127231" y="26135"/>
                  </a:lnTo>
                  <a:cubicBezTo>
                    <a:pt x="127695" y="25480"/>
                    <a:pt x="128124" y="24789"/>
                    <a:pt x="128493" y="24075"/>
                  </a:cubicBezTo>
                  <a:lnTo>
                    <a:pt x="128064" y="23860"/>
                  </a:lnTo>
                  <a:close/>
                  <a:moveTo>
                    <a:pt x="35398" y="25515"/>
                  </a:moveTo>
                  <a:lnTo>
                    <a:pt x="35005" y="25777"/>
                  </a:lnTo>
                  <a:cubicBezTo>
                    <a:pt x="35458" y="26444"/>
                    <a:pt x="35970" y="27087"/>
                    <a:pt x="36505" y="27682"/>
                  </a:cubicBezTo>
                  <a:lnTo>
                    <a:pt x="36863" y="27361"/>
                  </a:lnTo>
                  <a:cubicBezTo>
                    <a:pt x="36339" y="26777"/>
                    <a:pt x="35839" y="26158"/>
                    <a:pt x="35398" y="25515"/>
                  </a:cubicBezTo>
                  <a:close/>
                  <a:moveTo>
                    <a:pt x="192132" y="25611"/>
                  </a:moveTo>
                  <a:cubicBezTo>
                    <a:pt x="191680" y="26254"/>
                    <a:pt x="191191" y="26873"/>
                    <a:pt x="190656" y="27444"/>
                  </a:cubicBezTo>
                  <a:lnTo>
                    <a:pt x="191001" y="27766"/>
                  </a:lnTo>
                  <a:cubicBezTo>
                    <a:pt x="191561" y="27182"/>
                    <a:pt x="192061" y="26551"/>
                    <a:pt x="192525" y="25885"/>
                  </a:cubicBezTo>
                  <a:lnTo>
                    <a:pt x="192132" y="25611"/>
                  </a:lnTo>
                  <a:close/>
                  <a:moveTo>
                    <a:pt x="165986" y="26004"/>
                  </a:moveTo>
                  <a:lnTo>
                    <a:pt x="165605" y="26289"/>
                  </a:lnTo>
                  <a:cubicBezTo>
                    <a:pt x="166081" y="26932"/>
                    <a:pt x="166605" y="27551"/>
                    <a:pt x="167177" y="28123"/>
                  </a:cubicBezTo>
                  <a:lnTo>
                    <a:pt x="167510" y="27789"/>
                  </a:lnTo>
                  <a:cubicBezTo>
                    <a:pt x="166962" y="27230"/>
                    <a:pt x="166450" y="26635"/>
                    <a:pt x="165986" y="26004"/>
                  </a:cubicBezTo>
                  <a:close/>
                  <a:moveTo>
                    <a:pt x="61544" y="26099"/>
                  </a:moveTo>
                  <a:cubicBezTo>
                    <a:pt x="61080" y="26730"/>
                    <a:pt x="60556" y="27325"/>
                    <a:pt x="60008" y="27873"/>
                  </a:cubicBezTo>
                  <a:lnTo>
                    <a:pt x="60342" y="28218"/>
                  </a:lnTo>
                  <a:cubicBezTo>
                    <a:pt x="60913" y="27647"/>
                    <a:pt x="61449" y="27028"/>
                    <a:pt x="61925" y="26385"/>
                  </a:cubicBezTo>
                  <a:lnTo>
                    <a:pt x="61544" y="26099"/>
                  </a:lnTo>
                  <a:close/>
                  <a:moveTo>
                    <a:pt x="102180" y="27575"/>
                  </a:moveTo>
                  <a:lnTo>
                    <a:pt x="101835" y="27909"/>
                  </a:lnTo>
                  <a:cubicBezTo>
                    <a:pt x="102395" y="28480"/>
                    <a:pt x="103002" y="29028"/>
                    <a:pt x="103633" y="29528"/>
                  </a:cubicBezTo>
                  <a:lnTo>
                    <a:pt x="103919" y="29159"/>
                  </a:lnTo>
                  <a:cubicBezTo>
                    <a:pt x="103311" y="28671"/>
                    <a:pt x="102728" y="28135"/>
                    <a:pt x="102180" y="27575"/>
                  </a:cubicBezTo>
                  <a:close/>
                  <a:moveTo>
                    <a:pt x="125338" y="27659"/>
                  </a:moveTo>
                  <a:cubicBezTo>
                    <a:pt x="124790" y="28230"/>
                    <a:pt x="124195" y="28754"/>
                    <a:pt x="123576" y="29230"/>
                  </a:cubicBezTo>
                  <a:lnTo>
                    <a:pt x="123873" y="29611"/>
                  </a:lnTo>
                  <a:cubicBezTo>
                    <a:pt x="124505" y="29111"/>
                    <a:pt x="125112" y="28575"/>
                    <a:pt x="125671" y="27992"/>
                  </a:cubicBezTo>
                  <a:lnTo>
                    <a:pt x="125338" y="27659"/>
                  </a:lnTo>
                  <a:close/>
                  <a:moveTo>
                    <a:pt x="38577" y="28968"/>
                  </a:moveTo>
                  <a:lnTo>
                    <a:pt x="38268" y="29337"/>
                  </a:lnTo>
                  <a:cubicBezTo>
                    <a:pt x="38899" y="29849"/>
                    <a:pt x="39565" y="30314"/>
                    <a:pt x="40256" y="30718"/>
                  </a:cubicBezTo>
                  <a:lnTo>
                    <a:pt x="40494" y="30314"/>
                  </a:lnTo>
                  <a:cubicBezTo>
                    <a:pt x="39827" y="29909"/>
                    <a:pt x="39184" y="29456"/>
                    <a:pt x="38577" y="28968"/>
                  </a:cubicBezTo>
                  <a:close/>
                  <a:moveTo>
                    <a:pt x="188929" y="29040"/>
                  </a:moveTo>
                  <a:cubicBezTo>
                    <a:pt x="188322" y="29528"/>
                    <a:pt x="187667" y="29980"/>
                    <a:pt x="187000" y="30373"/>
                  </a:cubicBezTo>
                  <a:lnTo>
                    <a:pt x="187239" y="30790"/>
                  </a:lnTo>
                  <a:cubicBezTo>
                    <a:pt x="187929" y="30385"/>
                    <a:pt x="188608" y="29921"/>
                    <a:pt x="189227" y="29421"/>
                  </a:cubicBezTo>
                  <a:lnTo>
                    <a:pt x="188929" y="29040"/>
                  </a:lnTo>
                  <a:close/>
                  <a:moveTo>
                    <a:pt x="169284" y="29337"/>
                  </a:moveTo>
                  <a:lnTo>
                    <a:pt x="168998" y="29718"/>
                  </a:lnTo>
                  <a:cubicBezTo>
                    <a:pt x="169641" y="30206"/>
                    <a:pt x="170320" y="30647"/>
                    <a:pt x="171022" y="31028"/>
                  </a:cubicBezTo>
                  <a:lnTo>
                    <a:pt x="171248" y="30611"/>
                  </a:lnTo>
                  <a:cubicBezTo>
                    <a:pt x="170570" y="30230"/>
                    <a:pt x="169903" y="29802"/>
                    <a:pt x="169284" y="29337"/>
                  </a:cubicBezTo>
                  <a:close/>
                  <a:moveTo>
                    <a:pt x="58222" y="29409"/>
                  </a:moveTo>
                  <a:cubicBezTo>
                    <a:pt x="57591" y="29873"/>
                    <a:pt x="56925" y="30302"/>
                    <a:pt x="56246" y="30671"/>
                  </a:cubicBezTo>
                  <a:lnTo>
                    <a:pt x="56460" y="31088"/>
                  </a:lnTo>
                  <a:cubicBezTo>
                    <a:pt x="57175" y="30707"/>
                    <a:pt x="57865" y="30266"/>
                    <a:pt x="58508" y="29790"/>
                  </a:cubicBezTo>
                  <a:lnTo>
                    <a:pt x="58222" y="29409"/>
                  </a:lnTo>
                  <a:close/>
                  <a:moveTo>
                    <a:pt x="105871" y="30456"/>
                  </a:moveTo>
                  <a:lnTo>
                    <a:pt x="105633" y="30873"/>
                  </a:lnTo>
                  <a:cubicBezTo>
                    <a:pt x="106336" y="31278"/>
                    <a:pt x="107074" y="31623"/>
                    <a:pt x="107824" y="31909"/>
                  </a:cubicBezTo>
                  <a:lnTo>
                    <a:pt x="107991" y="31469"/>
                  </a:lnTo>
                  <a:cubicBezTo>
                    <a:pt x="107264" y="31183"/>
                    <a:pt x="106550" y="30849"/>
                    <a:pt x="105871" y="30456"/>
                  </a:cubicBezTo>
                  <a:close/>
                  <a:moveTo>
                    <a:pt x="121623" y="30528"/>
                  </a:moveTo>
                  <a:cubicBezTo>
                    <a:pt x="120933" y="30909"/>
                    <a:pt x="120218" y="31242"/>
                    <a:pt x="119492" y="31516"/>
                  </a:cubicBezTo>
                  <a:lnTo>
                    <a:pt x="119659" y="31957"/>
                  </a:lnTo>
                  <a:cubicBezTo>
                    <a:pt x="120409" y="31671"/>
                    <a:pt x="121147" y="31338"/>
                    <a:pt x="121849" y="30945"/>
                  </a:cubicBezTo>
                  <a:lnTo>
                    <a:pt x="121623" y="30528"/>
                  </a:lnTo>
                  <a:close/>
                  <a:moveTo>
                    <a:pt x="42601" y="31361"/>
                  </a:moveTo>
                  <a:lnTo>
                    <a:pt x="42423" y="31802"/>
                  </a:lnTo>
                  <a:cubicBezTo>
                    <a:pt x="43161" y="32111"/>
                    <a:pt x="43935" y="32361"/>
                    <a:pt x="44721" y="32552"/>
                  </a:cubicBezTo>
                  <a:lnTo>
                    <a:pt x="44828" y="32088"/>
                  </a:lnTo>
                  <a:cubicBezTo>
                    <a:pt x="44078" y="31897"/>
                    <a:pt x="43316" y="31659"/>
                    <a:pt x="42601" y="31361"/>
                  </a:cubicBezTo>
                  <a:close/>
                  <a:moveTo>
                    <a:pt x="184881" y="31409"/>
                  </a:moveTo>
                  <a:cubicBezTo>
                    <a:pt x="184167" y="31695"/>
                    <a:pt x="183405" y="31933"/>
                    <a:pt x="182643" y="32123"/>
                  </a:cubicBezTo>
                  <a:lnTo>
                    <a:pt x="182762" y="32576"/>
                  </a:lnTo>
                  <a:cubicBezTo>
                    <a:pt x="183536" y="32397"/>
                    <a:pt x="184322" y="32147"/>
                    <a:pt x="185060" y="31850"/>
                  </a:cubicBezTo>
                  <a:lnTo>
                    <a:pt x="184881" y="31409"/>
                  </a:lnTo>
                  <a:close/>
                  <a:moveTo>
                    <a:pt x="173392" y="31576"/>
                  </a:moveTo>
                  <a:lnTo>
                    <a:pt x="173225" y="32028"/>
                  </a:lnTo>
                  <a:cubicBezTo>
                    <a:pt x="173987" y="32302"/>
                    <a:pt x="174761" y="32528"/>
                    <a:pt x="175559" y="32683"/>
                  </a:cubicBezTo>
                  <a:lnTo>
                    <a:pt x="175654" y="32219"/>
                  </a:lnTo>
                  <a:cubicBezTo>
                    <a:pt x="174880" y="32064"/>
                    <a:pt x="174130" y="31850"/>
                    <a:pt x="173392" y="31576"/>
                  </a:cubicBezTo>
                  <a:close/>
                  <a:moveTo>
                    <a:pt x="54091" y="31623"/>
                  </a:moveTo>
                  <a:cubicBezTo>
                    <a:pt x="53353" y="31885"/>
                    <a:pt x="52591" y="32088"/>
                    <a:pt x="51829" y="32242"/>
                  </a:cubicBezTo>
                  <a:lnTo>
                    <a:pt x="51924" y="32719"/>
                  </a:lnTo>
                  <a:cubicBezTo>
                    <a:pt x="52710" y="32552"/>
                    <a:pt x="53496" y="32338"/>
                    <a:pt x="54258" y="32064"/>
                  </a:cubicBezTo>
                  <a:lnTo>
                    <a:pt x="54091" y="31623"/>
                  </a:lnTo>
                  <a:close/>
                  <a:moveTo>
                    <a:pt x="110241" y="32159"/>
                  </a:moveTo>
                  <a:lnTo>
                    <a:pt x="110134" y="32623"/>
                  </a:lnTo>
                  <a:cubicBezTo>
                    <a:pt x="110919" y="32802"/>
                    <a:pt x="111717" y="32921"/>
                    <a:pt x="112527" y="32981"/>
                  </a:cubicBezTo>
                  <a:lnTo>
                    <a:pt x="112563" y="32504"/>
                  </a:lnTo>
                  <a:cubicBezTo>
                    <a:pt x="111777" y="32445"/>
                    <a:pt x="111003" y="32326"/>
                    <a:pt x="110241" y="32159"/>
                  </a:cubicBezTo>
                  <a:close/>
                  <a:moveTo>
                    <a:pt x="117242" y="32183"/>
                  </a:moveTo>
                  <a:cubicBezTo>
                    <a:pt x="116480" y="32350"/>
                    <a:pt x="115694" y="32469"/>
                    <a:pt x="114908" y="32516"/>
                  </a:cubicBezTo>
                  <a:lnTo>
                    <a:pt x="114944" y="32993"/>
                  </a:lnTo>
                  <a:cubicBezTo>
                    <a:pt x="115753" y="32933"/>
                    <a:pt x="116551" y="32826"/>
                    <a:pt x="117337" y="32647"/>
                  </a:cubicBezTo>
                  <a:lnTo>
                    <a:pt x="117242" y="32183"/>
                  </a:lnTo>
                  <a:close/>
                  <a:moveTo>
                    <a:pt x="47150" y="32481"/>
                  </a:moveTo>
                  <a:lnTo>
                    <a:pt x="47102" y="32957"/>
                  </a:lnTo>
                  <a:cubicBezTo>
                    <a:pt x="47626" y="33004"/>
                    <a:pt x="48150" y="33028"/>
                    <a:pt x="48686" y="33028"/>
                  </a:cubicBezTo>
                  <a:cubicBezTo>
                    <a:pt x="48959" y="33028"/>
                    <a:pt x="49245" y="33028"/>
                    <a:pt x="49519" y="33004"/>
                  </a:cubicBezTo>
                  <a:lnTo>
                    <a:pt x="49495" y="32528"/>
                  </a:lnTo>
                  <a:cubicBezTo>
                    <a:pt x="49221" y="32552"/>
                    <a:pt x="48947" y="32552"/>
                    <a:pt x="48686" y="32552"/>
                  </a:cubicBezTo>
                  <a:cubicBezTo>
                    <a:pt x="48174" y="32552"/>
                    <a:pt x="47650" y="32528"/>
                    <a:pt x="47150" y="32481"/>
                  </a:cubicBezTo>
                  <a:close/>
                  <a:moveTo>
                    <a:pt x="180333" y="32492"/>
                  </a:moveTo>
                  <a:cubicBezTo>
                    <a:pt x="179857" y="32528"/>
                    <a:pt x="179392" y="32552"/>
                    <a:pt x="178916" y="32552"/>
                  </a:cubicBezTo>
                  <a:cubicBezTo>
                    <a:pt x="178607" y="32552"/>
                    <a:pt x="178297" y="32540"/>
                    <a:pt x="177975" y="32528"/>
                  </a:cubicBezTo>
                  <a:lnTo>
                    <a:pt x="177952" y="33004"/>
                  </a:lnTo>
                  <a:cubicBezTo>
                    <a:pt x="178273" y="33016"/>
                    <a:pt x="178595" y="33028"/>
                    <a:pt x="178916" y="33028"/>
                  </a:cubicBezTo>
                  <a:cubicBezTo>
                    <a:pt x="179404" y="33028"/>
                    <a:pt x="179892" y="33004"/>
                    <a:pt x="180369" y="32969"/>
                  </a:cubicBezTo>
                  <a:lnTo>
                    <a:pt x="180333" y="324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0;p18">
              <a:extLst>
                <a:ext uri="{FF2B5EF4-FFF2-40B4-BE49-F238E27FC236}">
                  <a16:creationId xmlns:a16="http://schemas.microsoft.com/office/drawing/2014/main" id="{F348636F-8EAF-4EF1-B512-968FA666C562}"/>
                </a:ext>
              </a:extLst>
            </p:cNvPr>
            <p:cNvSpPr/>
            <p:nvPr/>
          </p:nvSpPr>
          <p:spPr>
            <a:xfrm>
              <a:off x="1449594" y="2019154"/>
              <a:ext cx="6237954" cy="863195"/>
            </a:xfrm>
            <a:custGeom>
              <a:avLst/>
              <a:gdLst/>
              <a:ahLst/>
              <a:cxnLst/>
              <a:rect l="l" t="t" r="r" b="b"/>
              <a:pathLst>
                <a:path w="238340" h="32981" extrusionOk="0">
                  <a:moveTo>
                    <a:pt x="21497" y="1"/>
                  </a:moveTo>
                  <a:cubicBezTo>
                    <a:pt x="20566" y="1"/>
                    <a:pt x="19650" y="60"/>
                    <a:pt x="18752" y="176"/>
                  </a:cubicBezTo>
                  <a:cubicBezTo>
                    <a:pt x="16824" y="414"/>
                    <a:pt x="15002" y="926"/>
                    <a:pt x="13347" y="1593"/>
                  </a:cubicBezTo>
                  <a:cubicBezTo>
                    <a:pt x="11692" y="2272"/>
                    <a:pt x="10216" y="3129"/>
                    <a:pt x="8906" y="4070"/>
                  </a:cubicBezTo>
                  <a:cubicBezTo>
                    <a:pt x="6275" y="5963"/>
                    <a:pt x="4405" y="8225"/>
                    <a:pt x="3096" y="10368"/>
                  </a:cubicBezTo>
                  <a:cubicBezTo>
                    <a:pt x="1810" y="12523"/>
                    <a:pt x="1072" y="14559"/>
                    <a:pt x="655" y="16238"/>
                  </a:cubicBezTo>
                  <a:cubicBezTo>
                    <a:pt x="238" y="17916"/>
                    <a:pt x="95" y="19250"/>
                    <a:pt x="48" y="20131"/>
                  </a:cubicBezTo>
                  <a:cubicBezTo>
                    <a:pt x="12" y="20583"/>
                    <a:pt x="24" y="20917"/>
                    <a:pt x="12" y="21143"/>
                  </a:cubicBezTo>
                  <a:cubicBezTo>
                    <a:pt x="0" y="21369"/>
                    <a:pt x="0" y="21488"/>
                    <a:pt x="0" y="21488"/>
                  </a:cubicBezTo>
                  <a:lnTo>
                    <a:pt x="429" y="21488"/>
                  </a:lnTo>
                  <a:cubicBezTo>
                    <a:pt x="429" y="21488"/>
                    <a:pt x="429" y="21369"/>
                    <a:pt x="441" y="21155"/>
                  </a:cubicBezTo>
                  <a:cubicBezTo>
                    <a:pt x="441" y="20929"/>
                    <a:pt x="441" y="20595"/>
                    <a:pt x="476" y="20167"/>
                  </a:cubicBezTo>
                  <a:cubicBezTo>
                    <a:pt x="524" y="19286"/>
                    <a:pt x="655" y="17988"/>
                    <a:pt x="1060" y="16345"/>
                  </a:cubicBezTo>
                  <a:cubicBezTo>
                    <a:pt x="1477" y="14702"/>
                    <a:pt x="2191" y="12702"/>
                    <a:pt x="3465" y="10582"/>
                  </a:cubicBezTo>
                  <a:cubicBezTo>
                    <a:pt x="4739" y="8487"/>
                    <a:pt x="6584" y="6272"/>
                    <a:pt x="9156" y="4415"/>
                  </a:cubicBezTo>
                  <a:cubicBezTo>
                    <a:pt x="10430" y="3498"/>
                    <a:pt x="11883" y="2653"/>
                    <a:pt x="13514" y="1986"/>
                  </a:cubicBezTo>
                  <a:cubicBezTo>
                    <a:pt x="15133" y="1331"/>
                    <a:pt x="16919" y="831"/>
                    <a:pt x="18812" y="593"/>
                  </a:cubicBezTo>
                  <a:cubicBezTo>
                    <a:pt x="19668" y="480"/>
                    <a:pt x="20543" y="423"/>
                    <a:pt x="21433" y="423"/>
                  </a:cubicBezTo>
                  <a:cubicBezTo>
                    <a:pt x="22513" y="423"/>
                    <a:pt x="23614" y="507"/>
                    <a:pt x="24729" y="676"/>
                  </a:cubicBezTo>
                  <a:cubicBezTo>
                    <a:pt x="25753" y="831"/>
                    <a:pt x="26777" y="1069"/>
                    <a:pt x="27801" y="1391"/>
                  </a:cubicBezTo>
                  <a:cubicBezTo>
                    <a:pt x="28825" y="1712"/>
                    <a:pt x="29825" y="2117"/>
                    <a:pt x="30825" y="2605"/>
                  </a:cubicBezTo>
                  <a:cubicBezTo>
                    <a:pt x="32802" y="3581"/>
                    <a:pt x="34683" y="4903"/>
                    <a:pt x="36350" y="6546"/>
                  </a:cubicBezTo>
                  <a:cubicBezTo>
                    <a:pt x="38005" y="8201"/>
                    <a:pt x="39434" y="10177"/>
                    <a:pt x="40505" y="12416"/>
                  </a:cubicBezTo>
                  <a:cubicBezTo>
                    <a:pt x="41577" y="14642"/>
                    <a:pt x="42267" y="17143"/>
                    <a:pt x="42482" y="19726"/>
                  </a:cubicBezTo>
                  <a:cubicBezTo>
                    <a:pt x="42505" y="20048"/>
                    <a:pt x="42529" y="20381"/>
                    <a:pt x="42541" y="20702"/>
                  </a:cubicBezTo>
                  <a:cubicBezTo>
                    <a:pt x="42541" y="21000"/>
                    <a:pt x="42553" y="21298"/>
                    <a:pt x="42565" y="21595"/>
                  </a:cubicBezTo>
                  <a:cubicBezTo>
                    <a:pt x="42565" y="21774"/>
                    <a:pt x="42565" y="21953"/>
                    <a:pt x="42577" y="22131"/>
                  </a:cubicBezTo>
                  <a:cubicBezTo>
                    <a:pt x="42589" y="22322"/>
                    <a:pt x="42601" y="22500"/>
                    <a:pt x="42613" y="22679"/>
                  </a:cubicBezTo>
                  <a:cubicBezTo>
                    <a:pt x="42696" y="23405"/>
                    <a:pt x="42839" y="24120"/>
                    <a:pt x="43053" y="24822"/>
                  </a:cubicBezTo>
                  <a:cubicBezTo>
                    <a:pt x="43482" y="26239"/>
                    <a:pt x="44196" y="27596"/>
                    <a:pt x="45172" y="28787"/>
                  </a:cubicBezTo>
                  <a:cubicBezTo>
                    <a:pt x="46161" y="29989"/>
                    <a:pt x="47411" y="31001"/>
                    <a:pt x="48828" y="31728"/>
                  </a:cubicBezTo>
                  <a:cubicBezTo>
                    <a:pt x="50245" y="32454"/>
                    <a:pt x="51828" y="32894"/>
                    <a:pt x="53483" y="32966"/>
                  </a:cubicBezTo>
                  <a:cubicBezTo>
                    <a:pt x="53672" y="32975"/>
                    <a:pt x="53861" y="32980"/>
                    <a:pt x="54050" y="32980"/>
                  </a:cubicBezTo>
                  <a:cubicBezTo>
                    <a:pt x="55529" y="32980"/>
                    <a:pt x="57007" y="32692"/>
                    <a:pt x="58400" y="32132"/>
                  </a:cubicBezTo>
                  <a:cubicBezTo>
                    <a:pt x="59972" y="31490"/>
                    <a:pt x="61413" y="30478"/>
                    <a:pt x="62591" y="29180"/>
                  </a:cubicBezTo>
                  <a:cubicBezTo>
                    <a:pt x="63758" y="27882"/>
                    <a:pt x="64639" y="26310"/>
                    <a:pt x="65115" y="24596"/>
                  </a:cubicBezTo>
                  <a:cubicBezTo>
                    <a:pt x="65354" y="23739"/>
                    <a:pt x="65508" y="22858"/>
                    <a:pt x="65532" y="21953"/>
                  </a:cubicBezTo>
                  <a:lnTo>
                    <a:pt x="65556" y="21095"/>
                  </a:lnTo>
                  <a:lnTo>
                    <a:pt x="65568" y="20476"/>
                  </a:lnTo>
                  <a:cubicBezTo>
                    <a:pt x="65580" y="20274"/>
                    <a:pt x="65604" y="20060"/>
                    <a:pt x="65615" y="19857"/>
                  </a:cubicBezTo>
                  <a:cubicBezTo>
                    <a:pt x="65675" y="19036"/>
                    <a:pt x="65794" y="18214"/>
                    <a:pt x="65949" y="17393"/>
                  </a:cubicBezTo>
                  <a:cubicBezTo>
                    <a:pt x="66592" y="14118"/>
                    <a:pt x="68044" y="10963"/>
                    <a:pt x="70164" y="8320"/>
                  </a:cubicBezTo>
                  <a:cubicBezTo>
                    <a:pt x="72283" y="5677"/>
                    <a:pt x="75069" y="3534"/>
                    <a:pt x="78236" y="2153"/>
                  </a:cubicBezTo>
                  <a:cubicBezTo>
                    <a:pt x="79820" y="1462"/>
                    <a:pt x="81498" y="986"/>
                    <a:pt x="83213" y="700"/>
                  </a:cubicBezTo>
                  <a:cubicBezTo>
                    <a:pt x="84333" y="513"/>
                    <a:pt x="85463" y="428"/>
                    <a:pt x="86597" y="428"/>
                  </a:cubicBezTo>
                  <a:cubicBezTo>
                    <a:pt x="87199" y="428"/>
                    <a:pt x="87801" y="452"/>
                    <a:pt x="88404" y="498"/>
                  </a:cubicBezTo>
                  <a:cubicBezTo>
                    <a:pt x="91881" y="783"/>
                    <a:pt x="95322" y="1974"/>
                    <a:pt x="98251" y="3939"/>
                  </a:cubicBezTo>
                  <a:cubicBezTo>
                    <a:pt x="99727" y="4915"/>
                    <a:pt x="101072" y="6082"/>
                    <a:pt x="102263" y="7391"/>
                  </a:cubicBezTo>
                  <a:cubicBezTo>
                    <a:pt x="103442" y="8713"/>
                    <a:pt x="104477" y="10165"/>
                    <a:pt x="105287" y="11749"/>
                  </a:cubicBezTo>
                  <a:lnTo>
                    <a:pt x="105597" y="12344"/>
                  </a:lnTo>
                  <a:lnTo>
                    <a:pt x="105871" y="12963"/>
                  </a:lnTo>
                  <a:cubicBezTo>
                    <a:pt x="106061" y="13368"/>
                    <a:pt x="106216" y="13785"/>
                    <a:pt x="106382" y="14202"/>
                  </a:cubicBezTo>
                  <a:cubicBezTo>
                    <a:pt x="106680" y="15047"/>
                    <a:pt x="106942" y="15892"/>
                    <a:pt x="107144" y="16773"/>
                  </a:cubicBezTo>
                  <a:cubicBezTo>
                    <a:pt x="107347" y="17643"/>
                    <a:pt x="107478" y="18536"/>
                    <a:pt x="107573" y="19417"/>
                  </a:cubicBezTo>
                  <a:cubicBezTo>
                    <a:pt x="107609" y="19869"/>
                    <a:pt x="107656" y="20310"/>
                    <a:pt x="107656" y="20762"/>
                  </a:cubicBezTo>
                  <a:lnTo>
                    <a:pt x="107680" y="21822"/>
                  </a:lnTo>
                  <a:cubicBezTo>
                    <a:pt x="107728" y="23798"/>
                    <a:pt x="108311" y="25715"/>
                    <a:pt x="109311" y="27406"/>
                  </a:cubicBezTo>
                  <a:cubicBezTo>
                    <a:pt x="110335" y="29084"/>
                    <a:pt x="111788" y="30525"/>
                    <a:pt x="113514" y="31490"/>
                  </a:cubicBezTo>
                  <a:cubicBezTo>
                    <a:pt x="114360" y="31990"/>
                    <a:pt x="115288" y="32347"/>
                    <a:pt x="116241" y="32609"/>
                  </a:cubicBezTo>
                  <a:cubicBezTo>
                    <a:pt x="117193" y="32847"/>
                    <a:pt x="118170" y="32978"/>
                    <a:pt x="119170" y="32978"/>
                  </a:cubicBezTo>
                  <a:cubicBezTo>
                    <a:pt x="120170" y="32978"/>
                    <a:pt x="121146" y="32847"/>
                    <a:pt x="122099" y="32609"/>
                  </a:cubicBezTo>
                  <a:cubicBezTo>
                    <a:pt x="123051" y="32347"/>
                    <a:pt x="123980" y="31990"/>
                    <a:pt x="124825" y="31490"/>
                  </a:cubicBezTo>
                  <a:cubicBezTo>
                    <a:pt x="126552" y="30525"/>
                    <a:pt x="128004" y="29084"/>
                    <a:pt x="129028" y="27406"/>
                  </a:cubicBezTo>
                  <a:cubicBezTo>
                    <a:pt x="130028" y="25715"/>
                    <a:pt x="130612" y="23786"/>
                    <a:pt x="130659" y="21822"/>
                  </a:cubicBezTo>
                  <a:lnTo>
                    <a:pt x="130683" y="20762"/>
                  </a:lnTo>
                  <a:cubicBezTo>
                    <a:pt x="130683" y="20310"/>
                    <a:pt x="130731" y="19869"/>
                    <a:pt x="130766" y="19417"/>
                  </a:cubicBezTo>
                  <a:cubicBezTo>
                    <a:pt x="130862" y="18536"/>
                    <a:pt x="130993" y="17643"/>
                    <a:pt x="131195" y="16773"/>
                  </a:cubicBezTo>
                  <a:cubicBezTo>
                    <a:pt x="131386" y="15892"/>
                    <a:pt x="131659" y="15047"/>
                    <a:pt x="131957" y="14202"/>
                  </a:cubicBezTo>
                  <a:cubicBezTo>
                    <a:pt x="132124" y="13785"/>
                    <a:pt x="132279" y="13368"/>
                    <a:pt x="132469" y="12963"/>
                  </a:cubicBezTo>
                  <a:lnTo>
                    <a:pt x="132743" y="12344"/>
                  </a:lnTo>
                  <a:lnTo>
                    <a:pt x="133052" y="11749"/>
                  </a:lnTo>
                  <a:cubicBezTo>
                    <a:pt x="133862" y="10165"/>
                    <a:pt x="134898" y="8713"/>
                    <a:pt x="136077" y="7391"/>
                  </a:cubicBezTo>
                  <a:cubicBezTo>
                    <a:pt x="137267" y="6082"/>
                    <a:pt x="138613" y="4915"/>
                    <a:pt x="140089" y="3939"/>
                  </a:cubicBezTo>
                  <a:cubicBezTo>
                    <a:pt x="143018" y="1974"/>
                    <a:pt x="146459" y="783"/>
                    <a:pt x="149936" y="498"/>
                  </a:cubicBezTo>
                  <a:cubicBezTo>
                    <a:pt x="150538" y="452"/>
                    <a:pt x="151141" y="428"/>
                    <a:pt x="151742" y="428"/>
                  </a:cubicBezTo>
                  <a:cubicBezTo>
                    <a:pt x="152876" y="428"/>
                    <a:pt x="154006" y="513"/>
                    <a:pt x="155127" y="700"/>
                  </a:cubicBezTo>
                  <a:cubicBezTo>
                    <a:pt x="156841" y="986"/>
                    <a:pt x="158520" y="1462"/>
                    <a:pt x="160103" y="2153"/>
                  </a:cubicBezTo>
                  <a:cubicBezTo>
                    <a:pt x="163271" y="3534"/>
                    <a:pt x="166057" y="5677"/>
                    <a:pt x="168176" y="8320"/>
                  </a:cubicBezTo>
                  <a:cubicBezTo>
                    <a:pt x="170295" y="10963"/>
                    <a:pt x="171748" y="14118"/>
                    <a:pt x="172391" y="17393"/>
                  </a:cubicBezTo>
                  <a:cubicBezTo>
                    <a:pt x="172546" y="18214"/>
                    <a:pt x="172665" y="19036"/>
                    <a:pt x="172724" y="19857"/>
                  </a:cubicBezTo>
                  <a:cubicBezTo>
                    <a:pt x="172736" y="20071"/>
                    <a:pt x="172760" y="20274"/>
                    <a:pt x="172772" y="20476"/>
                  </a:cubicBezTo>
                  <a:lnTo>
                    <a:pt x="172784" y="21095"/>
                  </a:lnTo>
                  <a:lnTo>
                    <a:pt x="172807" y="21953"/>
                  </a:lnTo>
                  <a:cubicBezTo>
                    <a:pt x="172831" y="22858"/>
                    <a:pt x="172986" y="23750"/>
                    <a:pt x="173224" y="24596"/>
                  </a:cubicBezTo>
                  <a:cubicBezTo>
                    <a:pt x="173700" y="26310"/>
                    <a:pt x="174581" y="27882"/>
                    <a:pt x="175748" y="29180"/>
                  </a:cubicBezTo>
                  <a:cubicBezTo>
                    <a:pt x="176927" y="30478"/>
                    <a:pt x="178368" y="31490"/>
                    <a:pt x="179939" y="32132"/>
                  </a:cubicBezTo>
                  <a:cubicBezTo>
                    <a:pt x="181333" y="32692"/>
                    <a:pt x="182811" y="32980"/>
                    <a:pt x="184290" y="32980"/>
                  </a:cubicBezTo>
                  <a:cubicBezTo>
                    <a:pt x="184479" y="32980"/>
                    <a:pt x="184668" y="32975"/>
                    <a:pt x="184857" y="32966"/>
                  </a:cubicBezTo>
                  <a:cubicBezTo>
                    <a:pt x="186512" y="32894"/>
                    <a:pt x="188095" y="32454"/>
                    <a:pt x="189512" y="31728"/>
                  </a:cubicBezTo>
                  <a:cubicBezTo>
                    <a:pt x="190929" y="31001"/>
                    <a:pt x="192179" y="29989"/>
                    <a:pt x="193167" y="28787"/>
                  </a:cubicBezTo>
                  <a:cubicBezTo>
                    <a:pt x="194143" y="27596"/>
                    <a:pt x="194858" y="26239"/>
                    <a:pt x="195286" y="24822"/>
                  </a:cubicBezTo>
                  <a:cubicBezTo>
                    <a:pt x="195501" y="24120"/>
                    <a:pt x="195644" y="23405"/>
                    <a:pt x="195727" y="22679"/>
                  </a:cubicBezTo>
                  <a:cubicBezTo>
                    <a:pt x="195739" y="22500"/>
                    <a:pt x="195751" y="22310"/>
                    <a:pt x="195763" y="22131"/>
                  </a:cubicBezTo>
                  <a:cubicBezTo>
                    <a:pt x="195775" y="21953"/>
                    <a:pt x="195775" y="21774"/>
                    <a:pt x="195775" y="21595"/>
                  </a:cubicBezTo>
                  <a:cubicBezTo>
                    <a:pt x="195787" y="21298"/>
                    <a:pt x="195798" y="21000"/>
                    <a:pt x="195798" y="20702"/>
                  </a:cubicBezTo>
                  <a:cubicBezTo>
                    <a:pt x="195810" y="20381"/>
                    <a:pt x="195834" y="20048"/>
                    <a:pt x="195858" y="19726"/>
                  </a:cubicBezTo>
                  <a:cubicBezTo>
                    <a:pt x="196072" y="17143"/>
                    <a:pt x="196763" y="14642"/>
                    <a:pt x="197834" y="12416"/>
                  </a:cubicBezTo>
                  <a:cubicBezTo>
                    <a:pt x="198906" y="10177"/>
                    <a:pt x="200335" y="8201"/>
                    <a:pt x="201990" y="6546"/>
                  </a:cubicBezTo>
                  <a:cubicBezTo>
                    <a:pt x="203657" y="4903"/>
                    <a:pt x="205538" y="3581"/>
                    <a:pt x="207514" y="2605"/>
                  </a:cubicBezTo>
                  <a:cubicBezTo>
                    <a:pt x="208514" y="2117"/>
                    <a:pt x="209514" y="1712"/>
                    <a:pt x="210538" y="1391"/>
                  </a:cubicBezTo>
                  <a:cubicBezTo>
                    <a:pt x="211562" y="1069"/>
                    <a:pt x="212586" y="831"/>
                    <a:pt x="213610" y="676"/>
                  </a:cubicBezTo>
                  <a:cubicBezTo>
                    <a:pt x="214726" y="507"/>
                    <a:pt x="215827" y="423"/>
                    <a:pt x="216906" y="423"/>
                  </a:cubicBezTo>
                  <a:cubicBezTo>
                    <a:pt x="217796" y="423"/>
                    <a:pt x="218672" y="480"/>
                    <a:pt x="219528" y="593"/>
                  </a:cubicBezTo>
                  <a:cubicBezTo>
                    <a:pt x="221421" y="831"/>
                    <a:pt x="223207" y="1331"/>
                    <a:pt x="224826" y="1986"/>
                  </a:cubicBezTo>
                  <a:cubicBezTo>
                    <a:pt x="226457" y="2653"/>
                    <a:pt x="227910" y="3498"/>
                    <a:pt x="229184" y="4415"/>
                  </a:cubicBezTo>
                  <a:cubicBezTo>
                    <a:pt x="231755" y="6272"/>
                    <a:pt x="233601" y="8487"/>
                    <a:pt x="234875" y="10582"/>
                  </a:cubicBezTo>
                  <a:cubicBezTo>
                    <a:pt x="236149" y="12702"/>
                    <a:pt x="236863" y="14690"/>
                    <a:pt x="237280" y="16345"/>
                  </a:cubicBezTo>
                  <a:cubicBezTo>
                    <a:pt x="237685" y="17988"/>
                    <a:pt x="237816" y="19286"/>
                    <a:pt x="237863" y="20167"/>
                  </a:cubicBezTo>
                  <a:cubicBezTo>
                    <a:pt x="237899" y="20595"/>
                    <a:pt x="237899" y="20929"/>
                    <a:pt x="237899" y="21155"/>
                  </a:cubicBezTo>
                  <a:cubicBezTo>
                    <a:pt x="237911" y="21369"/>
                    <a:pt x="237911" y="21488"/>
                    <a:pt x="237911" y="21488"/>
                  </a:cubicBezTo>
                  <a:lnTo>
                    <a:pt x="238339" y="21488"/>
                  </a:lnTo>
                  <a:cubicBezTo>
                    <a:pt x="238339" y="21488"/>
                    <a:pt x="238339" y="21369"/>
                    <a:pt x="238328" y="21143"/>
                  </a:cubicBezTo>
                  <a:cubicBezTo>
                    <a:pt x="238316" y="20917"/>
                    <a:pt x="238328" y="20583"/>
                    <a:pt x="238292" y="20131"/>
                  </a:cubicBezTo>
                  <a:cubicBezTo>
                    <a:pt x="238244" y="19250"/>
                    <a:pt x="238101" y="17916"/>
                    <a:pt x="237685" y="16238"/>
                  </a:cubicBezTo>
                  <a:cubicBezTo>
                    <a:pt x="237268" y="14559"/>
                    <a:pt x="236530" y="12523"/>
                    <a:pt x="235244" y="10368"/>
                  </a:cubicBezTo>
                  <a:cubicBezTo>
                    <a:pt x="233934" y="8225"/>
                    <a:pt x="232065" y="5963"/>
                    <a:pt x="229434" y="4070"/>
                  </a:cubicBezTo>
                  <a:cubicBezTo>
                    <a:pt x="228124" y="3129"/>
                    <a:pt x="226648" y="2272"/>
                    <a:pt x="224993" y="1593"/>
                  </a:cubicBezTo>
                  <a:cubicBezTo>
                    <a:pt x="223338" y="926"/>
                    <a:pt x="221516" y="414"/>
                    <a:pt x="219575" y="176"/>
                  </a:cubicBezTo>
                  <a:cubicBezTo>
                    <a:pt x="218683" y="60"/>
                    <a:pt x="217770" y="1"/>
                    <a:pt x="216840" y="1"/>
                  </a:cubicBezTo>
                  <a:cubicBezTo>
                    <a:pt x="215761" y="1"/>
                    <a:pt x="214658" y="81"/>
                    <a:pt x="213539" y="248"/>
                  </a:cubicBezTo>
                  <a:cubicBezTo>
                    <a:pt x="212503" y="414"/>
                    <a:pt x="211455" y="652"/>
                    <a:pt x="210407" y="974"/>
                  </a:cubicBezTo>
                  <a:cubicBezTo>
                    <a:pt x="209372" y="1307"/>
                    <a:pt x="208336" y="1724"/>
                    <a:pt x="207324" y="2224"/>
                  </a:cubicBezTo>
                  <a:cubicBezTo>
                    <a:pt x="205312" y="3212"/>
                    <a:pt x="203395" y="4570"/>
                    <a:pt x="201692" y="6248"/>
                  </a:cubicBezTo>
                  <a:cubicBezTo>
                    <a:pt x="200001" y="7939"/>
                    <a:pt x="198537" y="9951"/>
                    <a:pt x="197453" y="12225"/>
                  </a:cubicBezTo>
                  <a:cubicBezTo>
                    <a:pt x="196358" y="14511"/>
                    <a:pt x="195656" y="17059"/>
                    <a:pt x="195429" y="19690"/>
                  </a:cubicBezTo>
                  <a:cubicBezTo>
                    <a:pt x="195417" y="20024"/>
                    <a:pt x="195382" y="20357"/>
                    <a:pt x="195370" y="20691"/>
                  </a:cubicBezTo>
                  <a:cubicBezTo>
                    <a:pt x="195370" y="20988"/>
                    <a:pt x="195358" y="21286"/>
                    <a:pt x="195358" y="21584"/>
                  </a:cubicBezTo>
                  <a:cubicBezTo>
                    <a:pt x="195346" y="21762"/>
                    <a:pt x="195346" y="21941"/>
                    <a:pt x="195334" y="22107"/>
                  </a:cubicBezTo>
                  <a:cubicBezTo>
                    <a:pt x="195322" y="22286"/>
                    <a:pt x="195310" y="22465"/>
                    <a:pt x="195298" y="22631"/>
                  </a:cubicBezTo>
                  <a:cubicBezTo>
                    <a:pt x="195227" y="23334"/>
                    <a:pt x="195084" y="24024"/>
                    <a:pt x="194882" y="24703"/>
                  </a:cubicBezTo>
                  <a:cubicBezTo>
                    <a:pt x="194465" y="26060"/>
                    <a:pt x="193774" y="27370"/>
                    <a:pt x="192834" y="28525"/>
                  </a:cubicBezTo>
                  <a:cubicBezTo>
                    <a:pt x="191881" y="29668"/>
                    <a:pt x="190691" y="30644"/>
                    <a:pt x="189321" y="31347"/>
                  </a:cubicBezTo>
                  <a:cubicBezTo>
                    <a:pt x="187952" y="32037"/>
                    <a:pt x="186428" y="32466"/>
                    <a:pt x="184833" y="32537"/>
                  </a:cubicBezTo>
                  <a:cubicBezTo>
                    <a:pt x="184645" y="32547"/>
                    <a:pt x="184457" y="32552"/>
                    <a:pt x="184269" y="32552"/>
                  </a:cubicBezTo>
                  <a:cubicBezTo>
                    <a:pt x="182848" y="32552"/>
                    <a:pt x="181431" y="32274"/>
                    <a:pt x="180106" y="31728"/>
                  </a:cubicBezTo>
                  <a:cubicBezTo>
                    <a:pt x="178594" y="31120"/>
                    <a:pt x="177201" y="30144"/>
                    <a:pt x="176070" y="28894"/>
                  </a:cubicBezTo>
                  <a:cubicBezTo>
                    <a:pt x="174951" y="27644"/>
                    <a:pt x="174093" y="26132"/>
                    <a:pt x="173629" y="24489"/>
                  </a:cubicBezTo>
                  <a:cubicBezTo>
                    <a:pt x="173403" y="23667"/>
                    <a:pt x="173260" y="22810"/>
                    <a:pt x="173236" y="21941"/>
                  </a:cubicBezTo>
                  <a:lnTo>
                    <a:pt x="173212" y="21083"/>
                  </a:lnTo>
                  <a:lnTo>
                    <a:pt x="173188" y="20464"/>
                  </a:lnTo>
                  <a:cubicBezTo>
                    <a:pt x="173188" y="20250"/>
                    <a:pt x="173165" y="20036"/>
                    <a:pt x="173153" y="19821"/>
                  </a:cubicBezTo>
                  <a:cubicBezTo>
                    <a:pt x="173093" y="18988"/>
                    <a:pt x="172962" y="18143"/>
                    <a:pt x="172807" y="17309"/>
                  </a:cubicBezTo>
                  <a:cubicBezTo>
                    <a:pt x="172153" y="13964"/>
                    <a:pt x="170664" y="10749"/>
                    <a:pt x="168497" y="8058"/>
                  </a:cubicBezTo>
                  <a:cubicBezTo>
                    <a:pt x="166342" y="5355"/>
                    <a:pt x="163509" y="3165"/>
                    <a:pt x="160270" y="1772"/>
                  </a:cubicBezTo>
                  <a:cubicBezTo>
                    <a:pt x="158663" y="1057"/>
                    <a:pt x="156948" y="569"/>
                    <a:pt x="155198" y="283"/>
                  </a:cubicBezTo>
                  <a:cubicBezTo>
                    <a:pt x="154070" y="91"/>
                    <a:pt x="152931" y="3"/>
                    <a:pt x="151790" y="3"/>
                  </a:cubicBezTo>
                  <a:cubicBezTo>
                    <a:pt x="151160" y="3"/>
                    <a:pt x="150530" y="30"/>
                    <a:pt x="149900" y="81"/>
                  </a:cubicBezTo>
                  <a:cubicBezTo>
                    <a:pt x="146352" y="367"/>
                    <a:pt x="142851" y="1581"/>
                    <a:pt x="139851" y="3581"/>
                  </a:cubicBezTo>
                  <a:cubicBezTo>
                    <a:pt x="138351" y="4570"/>
                    <a:pt x="136982" y="5760"/>
                    <a:pt x="135767" y="7106"/>
                  </a:cubicBezTo>
                  <a:cubicBezTo>
                    <a:pt x="134565" y="8451"/>
                    <a:pt x="133505" y="9939"/>
                    <a:pt x="132671" y="11559"/>
                  </a:cubicBezTo>
                  <a:lnTo>
                    <a:pt x="132362" y="12166"/>
                  </a:lnTo>
                  <a:lnTo>
                    <a:pt x="132076" y="12785"/>
                  </a:lnTo>
                  <a:cubicBezTo>
                    <a:pt x="131886" y="13202"/>
                    <a:pt x="131731" y="13630"/>
                    <a:pt x="131564" y="14047"/>
                  </a:cubicBezTo>
                  <a:cubicBezTo>
                    <a:pt x="131255" y="14916"/>
                    <a:pt x="130981" y="15785"/>
                    <a:pt x="130790" y="16678"/>
                  </a:cubicBezTo>
                  <a:cubicBezTo>
                    <a:pt x="130576" y="17571"/>
                    <a:pt x="130445" y="18476"/>
                    <a:pt x="130338" y="19381"/>
                  </a:cubicBezTo>
                  <a:cubicBezTo>
                    <a:pt x="130314" y="19833"/>
                    <a:pt x="130255" y="20286"/>
                    <a:pt x="130255" y="20738"/>
                  </a:cubicBezTo>
                  <a:lnTo>
                    <a:pt x="130231" y="21810"/>
                  </a:lnTo>
                  <a:cubicBezTo>
                    <a:pt x="130183" y="23703"/>
                    <a:pt x="129635" y="25560"/>
                    <a:pt x="128659" y="27191"/>
                  </a:cubicBezTo>
                  <a:cubicBezTo>
                    <a:pt x="127671" y="28799"/>
                    <a:pt x="126278" y="30192"/>
                    <a:pt x="124623" y="31120"/>
                  </a:cubicBezTo>
                  <a:cubicBezTo>
                    <a:pt x="123801" y="31597"/>
                    <a:pt x="122908" y="31942"/>
                    <a:pt x="121992" y="32192"/>
                  </a:cubicBezTo>
                  <a:cubicBezTo>
                    <a:pt x="121075" y="32430"/>
                    <a:pt x="120134" y="32549"/>
                    <a:pt x="119170" y="32549"/>
                  </a:cubicBezTo>
                  <a:cubicBezTo>
                    <a:pt x="118205" y="32549"/>
                    <a:pt x="117265" y="32430"/>
                    <a:pt x="116348" y="32192"/>
                  </a:cubicBezTo>
                  <a:cubicBezTo>
                    <a:pt x="115431" y="31942"/>
                    <a:pt x="114538" y="31597"/>
                    <a:pt x="113717" y="31120"/>
                  </a:cubicBezTo>
                  <a:cubicBezTo>
                    <a:pt x="112062" y="30192"/>
                    <a:pt x="110669" y="28799"/>
                    <a:pt x="109681" y="27191"/>
                  </a:cubicBezTo>
                  <a:cubicBezTo>
                    <a:pt x="108704" y="25560"/>
                    <a:pt x="108157" y="23703"/>
                    <a:pt x="108109" y="21810"/>
                  </a:cubicBezTo>
                  <a:lnTo>
                    <a:pt x="108085" y="20738"/>
                  </a:lnTo>
                  <a:cubicBezTo>
                    <a:pt x="108085" y="20286"/>
                    <a:pt x="108026" y="19833"/>
                    <a:pt x="108002" y="19381"/>
                  </a:cubicBezTo>
                  <a:cubicBezTo>
                    <a:pt x="107895" y="18476"/>
                    <a:pt x="107764" y="17571"/>
                    <a:pt x="107549" y="16678"/>
                  </a:cubicBezTo>
                  <a:cubicBezTo>
                    <a:pt x="107359" y="15785"/>
                    <a:pt x="107085" y="14916"/>
                    <a:pt x="106775" y="14047"/>
                  </a:cubicBezTo>
                  <a:cubicBezTo>
                    <a:pt x="106609" y="13630"/>
                    <a:pt x="106454" y="13202"/>
                    <a:pt x="106263" y="12785"/>
                  </a:cubicBezTo>
                  <a:lnTo>
                    <a:pt x="105978" y="12166"/>
                  </a:lnTo>
                  <a:lnTo>
                    <a:pt x="105668" y="11559"/>
                  </a:lnTo>
                  <a:cubicBezTo>
                    <a:pt x="104835" y="9939"/>
                    <a:pt x="103775" y="8451"/>
                    <a:pt x="102572" y="7106"/>
                  </a:cubicBezTo>
                  <a:cubicBezTo>
                    <a:pt x="101358" y="5760"/>
                    <a:pt x="99989" y="4570"/>
                    <a:pt x="98489" y="3581"/>
                  </a:cubicBezTo>
                  <a:cubicBezTo>
                    <a:pt x="95488" y="1581"/>
                    <a:pt x="91988" y="367"/>
                    <a:pt x="88440" y="81"/>
                  </a:cubicBezTo>
                  <a:cubicBezTo>
                    <a:pt x="87809" y="30"/>
                    <a:pt x="87179" y="3"/>
                    <a:pt x="86550" y="3"/>
                  </a:cubicBezTo>
                  <a:cubicBezTo>
                    <a:pt x="85408" y="3"/>
                    <a:pt x="84270" y="91"/>
                    <a:pt x="83141" y="283"/>
                  </a:cubicBezTo>
                  <a:cubicBezTo>
                    <a:pt x="81391" y="569"/>
                    <a:pt x="79677" y="1057"/>
                    <a:pt x="78069" y="1772"/>
                  </a:cubicBezTo>
                  <a:cubicBezTo>
                    <a:pt x="74831" y="3165"/>
                    <a:pt x="71997" y="5355"/>
                    <a:pt x="69842" y="8058"/>
                  </a:cubicBezTo>
                  <a:cubicBezTo>
                    <a:pt x="67663" y="10749"/>
                    <a:pt x="66187" y="13964"/>
                    <a:pt x="65532" y="17309"/>
                  </a:cubicBezTo>
                  <a:cubicBezTo>
                    <a:pt x="65365" y="18143"/>
                    <a:pt x="65246" y="18988"/>
                    <a:pt x="65187" y="19821"/>
                  </a:cubicBezTo>
                  <a:cubicBezTo>
                    <a:pt x="65175" y="20036"/>
                    <a:pt x="65151" y="20250"/>
                    <a:pt x="65151" y="20452"/>
                  </a:cubicBezTo>
                  <a:lnTo>
                    <a:pt x="65127" y="21083"/>
                  </a:lnTo>
                  <a:lnTo>
                    <a:pt x="65104" y="21941"/>
                  </a:lnTo>
                  <a:cubicBezTo>
                    <a:pt x="65080" y="22810"/>
                    <a:pt x="64937" y="23667"/>
                    <a:pt x="64711" y="24489"/>
                  </a:cubicBezTo>
                  <a:cubicBezTo>
                    <a:pt x="64246" y="26132"/>
                    <a:pt x="63389" y="27644"/>
                    <a:pt x="62270" y="28894"/>
                  </a:cubicBezTo>
                  <a:cubicBezTo>
                    <a:pt x="61139" y="30144"/>
                    <a:pt x="59746" y="31120"/>
                    <a:pt x="58234" y="31728"/>
                  </a:cubicBezTo>
                  <a:cubicBezTo>
                    <a:pt x="56909" y="32274"/>
                    <a:pt x="55491" y="32552"/>
                    <a:pt x="54071" y="32552"/>
                  </a:cubicBezTo>
                  <a:cubicBezTo>
                    <a:pt x="53883" y="32552"/>
                    <a:pt x="53695" y="32547"/>
                    <a:pt x="53507" y="32537"/>
                  </a:cubicBezTo>
                  <a:cubicBezTo>
                    <a:pt x="51911" y="32466"/>
                    <a:pt x="50387" y="32037"/>
                    <a:pt x="49018" y="31347"/>
                  </a:cubicBezTo>
                  <a:cubicBezTo>
                    <a:pt x="47649" y="30644"/>
                    <a:pt x="46458" y="29668"/>
                    <a:pt x="45506" y="28525"/>
                  </a:cubicBezTo>
                  <a:cubicBezTo>
                    <a:pt x="44565" y="27370"/>
                    <a:pt x="43875" y="26060"/>
                    <a:pt x="43458" y="24703"/>
                  </a:cubicBezTo>
                  <a:cubicBezTo>
                    <a:pt x="43256" y="24024"/>
                    <a:pt x="43113" y="23334"/>
                    <a:pt x="43041" y="22631"/>
                  </a:cubicBezTo>
                  <a:cubicBezTo>
                    <a:pt x="43029" y="22465"/>
                    <a:pt x="43017" y="22286"/>
                    <a:pt x="43006" y="22107"/>
                  </a:cubicBezTo>
                  <a:cubicBezTo>
                    <a:pt x="42994" y="21941"/>
                    <a:pt x="42994" y="21762"/>
                    <a:pt x="42982" y="21584"/>
                  </a:cubicBezTo>
                  <a:cubicBezTo>
                    <a:pt x="42982" y="21286"/>
                    <a:pt x="42970" y="20988"/>
                    <a:pt x="42970" y="20691"/>
                  </a:cubicBezTo>
                  <a:cubicBezTo>
                    <a:pt x="42958" y="20357"/>
                    <a:pt x="42922" y="20024"/>
                    <a:pt x="42910" y="19690"/>
                  </a:cubicBezTo>
                  <a:cubicBezTo>
                    <a:pt x="42684" y="17059"/>
                    <a:pt x="41982" y="14511"/>
                    <a:pt x="40886" y="12225"/>
                  </a:cubicBezTo>
                  <a:cubicBezTo>
                    <a:pt x="39803" y="9951"/>
                    <a:pt x="38338" y="7939"/>
                    <a:pt x="36648" y="6248"/>
                  </a:cubicBezTo>
                  <a:cubicBezTo>
                    <a:pt x="34945" y="4570"/>
                    <a:pt x="33028" y="3212"/>
                    <a:pt x="31016" y="2224"/>
                  </a:cubicBezTo>
                  <a:cubicBezTo>
                    <a:pt x="30004" y="1724"/>
                    <a:pt x="28968" y="1307"/>
                    <a:pt x="27932" y="974"/>
                  </a:cubicBezTo>
                  <a:cubicBezTo>
                    <a:pt x="26884" y="652"/>
                    <a:pt x="25837" y="414"/>
                    <a:pt x="24801" y="248"/>
                  </a:cubicBezTo>
                  <a:cubicBezTo>
                    <a:pt x="23681" y="81"/>
                    <a:pt x="22579" y="1"/>
                    <a:pt x="2149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C6066A-E7C9-491E-B9F1-1156811C7BE2}"/>
              </a:ext>
            </a:extLst>
          </p:cNvPr>
          <p:cNvSpPr txBox="1"/>
          <p:nvPr/>
        </p:nvSpPr>
        <p:spPr>
          <a:xfrm>
            <a:off x="1849903" y="123937"/>
            <a:ext cx="6770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800" dirty="0">
                <a:latin typeface="Fira Sans Extra Condensed Medium" panose="020B0604020202020204" charset="0"/>
              </a:rPr>
              <a:t>Контактный зоопарк «</a:t>
            </a:r>
            <a:r>
              <a:rPr lang="ru-RU" sz="4800" dirty="0" err="1">
                <a:latin typeface="Fira Sans Extra Condensed Medium" panose="020B0604020202020204" charset="0"/>
              </a:rPr>
              <a:t>ЛяМурЧик</a:t>
            </a:r>
            <a:r>
              <a:rPr lang="ru-RU" sz="4800" dirty="0">
                <a:latin typeface="Fira Sans Extra Condensed Medium" panose="020B0604020202020204" charset="0"/>
              </a:rPr>
              <a:t>»</a:t>
            </a:r>
          </a:p>
        </p:txBody>
      </p:sp>
      <p:sp>
        <p:nvSpPr>
          <p:cNvPr id="17" name="Google Shape;888;p29">
            <a:extLst>
              <a:ext uri="{FF2B5EF4-FFF2-40B4-BE49-F238E27FC236}">
                <a16:creationId xmlns:a16="http://schemas.microsoft.com/office/drawing/2014/main" id="{0A7E3B81-0B89-4697-A894-551E6CFCF59E}"/>
              </a:ext>
            </a:extLst>
          </p:cNvPr>
          <p:cNvSpPr/>
          <p:nvPr/>
        </p:nvSpPr>
        <p:spPr>
          <a:xfrm rot="19782666">
            <a:off x="470313" y="95442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20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E21FE98-E28C-4B31-9B42-9BBF8B20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14" y="1750762"/>
            <a:ext cx="4331075" cy="3248305"/>
          </a:xfrm>
          <a:prstGeom prst="roundRect">
            <a:avLst>
              <a:gd name="adj" fmla="val 1181"/>
            </a:avLst>
          </a:prstGeom>
        </p:spPr>
      </p:pic>
    </p:spTree>
    <p:extLst>
      <p:ext uri="{BB962C8B-B14F-4D97-AF65-F5344CB8AC3E}">
        <p14:creationId xmlns:p14="http://schemas.microsoft.com/office/powerpoint/2010/main" val="207524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"/>
          <p:cNvSpPr/>
          <p:nvPr/>
        </p:nvSpPr>
        <p:spPr>
          <a:xfrm>
            <a:off x="9066136" y="2212345"/>
            <a:ext cx="77863" cy="38964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30" y="1215"/>
                </a:lnTo>
                <a:lnTo>
                  <a:pt x="2430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9"/>
          <p:cNvGrpSpPr/>
          <p:nvPr/>
        </p:nvGrpSpPr>
        <p:grpSpPr>
          <a:xfrm>
            <a:off x="0" y="1120493"/>
            <a:ext cx="9143968" cy="3032214"/>
            <a:chOff x="0" y="1120493"/>
            <a:chExt cx="9143968" cy="3032214"/>
          </a:xfrm>
        </p:grpSpPr>
        <p:sp>
          <p:nvSpPr>
            <p:cNvPr id="874" name="Google Shape;874;p29"/>
            <p:cNvSpPr/>
            <p:nvPr/>
          </p:nvSpPr>
          <p:spPr>
            <a:xfrm>
              <a:off x="0" y="1120493"/>
              <a:ext cx="9143968" cy="3032214"/>
            </a:xfrm>
            <a:custGeom>
              <a:avLst/>
              <a:gdLst/>
              <a:ahLst/>
              <a:cxnLst/>
              <a:rect l="l" t="t" r="r" b="b"/>
              <a:pathLst>
                <a:path w="285370" h="94631" extrusionOk="0">
                  <a:moveTo>
                    <a:pt x="143269" y="0"/>
                  </a:moveTo>
                  <a:cubicBezTo>
                    <a:pt x="134327" y="0"/>
                    <a:pt x="125921" y="3489"/>
                    <a:pt x="119599" y="9811"/>
                  </a:cubicBezTo>
                  <a:cubicBezTo>
                    <a:pt x="113277" y="16133"/>
                    <a:pt x="109788" y="24539"/>
                    <a:pt x="109788" y="33481"/>
                  </a:cubicBezTo>
                  <a:cubicBezTo>
                    <a:pt x="109788" y="42422"/>
                    <a:pt x="113277" y="50828"/>
                    <a:pt x="119599" y="57150"/>
                  </a:cubicBezTo>
                  <a:lnTo>
                    <a:pt x="120801" y="58222"/>
                  </a:lnTo>
                  <a:cubicBezTo>
                    <a:pt x="123980" y="61448"/>
                    <a:pt x="125731" y="65711"/>
                    <a:pt x="125731" y="70235"/>
                  </a:cubicBezTo>
                  <a:cubicBezTo>
                    <a:pt x="125731" y="74807"/>
                    <a:pt x="123957" y="79093"/>
                    <a:pt x="120730" y="82320"/>
                  </a:cubicBezTo>
                  <a:cubicBezTo>
                    <a:pt x="117503" y="85558"/>
                    <a:pt x="113205" y="87332"/>
                    <a:pt x="108633" y="87332"/>
                  </a:cubicBezTo>
                  <a:cubicBezTo>
                    <a:pt x="104073" y="87332"/>
                    <a:pt x="99775" y="85558"/>
                    <a:pt x="96548" y="82320"/>
                  </a:cubicBezTo>
                  <a:cubicBezTo>
                    <a:pt x="93322" y="79093"/>
                    <a:pt x="91536" y="74807"/>
                    <a:pt x="91536" y="70235"/>
                  </a:cubicBezTo>
                  <a:cubicBezTo>
                    <a:pt x="91536" y="65663"/>
                    <a:pt x="93322" y="61377"/>
                    <a:pt x="96548" y="58138"/>
                  </a:cubicBezTo>
                  <a:lnTo>
                    <a:pt x="96763" y="57936"/>
                  </a:lnTo>
                  <a:lnTo>
                    <a:pt x="97275" y="57210"/>
                  </a:lnTo>
                  <a:cubicBezTo>
                    <a:pt x="100049" y="54317"/>
                    <a:pt x="101573" y="50530"/>
                    <a:pt x="101573" y="46506"/>
                  </a:cubicBezTo>
                  <a:cubicBezTo>
                    <a:pt x="101573" y="42386"/>
                    <a:pt x="99977" y="38505"/>
                    <a:pt x="97048" y="35588"/>
                  </a:cubicBezTo>
                  <a:cubicBezTo>
                    <a:pt x="94131" y="32671"/>
                    <a:pt x="90262" y="31064"/>
                    <a:pt x="86130" y="31064"/>
                  </a:cubicBezTo>
                  <a:lnTo>
                    <a:pt x="1" y="31064"/>
                  </a:lnTo>
                  <a:lnTo>
                    <a:pt x="1" y="38362"/>
                  </a:lnTo>
                  <a:lnTo>
                    <a:pt x="86130" y="38362"/>
                  </a:lnTo>
                  <a:cubicBezTo>
                    <a:pt x="88309" y="38362"/>
                    <a:pt x="90357" y="39208"/>
                    <a:pt x="91893" y="40743"/>
                  </a:cubicBezTo>
                  <a:cubicBezTo>
                    <a:pt x="93441" y="42291"/>
                    <a:pt x="94286" y="44327"/>
                    <a:pt x="94286" y="46506"/>
                  </a:cubicBezTo>
                  <a:cubicBezTo>
                    <a:pt x="94286" y="48685"/>
                    <a:pt x="93441" y="50733"/>
                    <a:pt x="91893" y="52281"/>
                  </a:cubicBezTo>
                  <a:lnTo>
                    <a:pt x="91679" y="52483"/>
                  </a:lnTo>
                  <a:lnTo>
                    <a:pt x="91167" y="53209"/>
                  </a:lnTo>
                  <a:cubicBezTo>
                    <a:pt x="86702" y="57793"/>
                    <a:pt x="84249" y="63818"/>
                    <a:pt x="84249" y="70235"/>
                  </a:cubicBezTo>
                  <a:cubicBezTo>
                    <a:pt x="84249" y="76748"/>
                    <a:pt x="86785" y="82880"/>
                    <a:pt x="91393" y="87487"/>
                  </a:cubicBezTo>
                  <a:cubicBezTo>
                    <a:pt x="96001" y="92095"/>
                    <a:pt x="102121" y="94631"/>
                    <a:pt x="108633" y="94631"/>
                  </a:cubicBezTo>
                  <a:cubicBezTo>
                    <a:pt x="115146" y="94631"/>
                    <a:pt x="121278" y="92095"/>
                    <a:pt x="125885" y="87487"/>
                  </a:cubicBezTo>
                  <a:cubicBezTo>
                    <a:pt x="130493" y="82880"/>
                    <a:pt x="133029" y="76748"/>
                    <a:pt x="133029" y="70235"/>
                  </a:cubicBezTo>
                  <a:cubicBezTo>
                    <a:pt x="133029" y="63722"/>
                    <a:pt x="130493" y="57591"/>
                    <a:pt x="125885" y="52983"/>
                  </a:cubicBezTo>
                  <a:lnTo>
                    <a:pt x="124671" y="51911"/>
                  </a:lnTo>
                  <a:cubicBezTo>
                    <a:pt x="119777" y="46982"/>
                    <a:pt x="117087" y="40434"/>
                    <a:pt x="117087" y="33481"/>
                  </a:cubicBezTo>
                  <a:cubicBezTo>
                    <a:pt x="117087" y="26480"/>
                    <a:pt x="119813" y="19908"/>
                    <a:pt x="124754" y="14966"/>
                  </a:cubicBezTo>
                  <a:cubicBezTo>
                    <a:pt x="129695" y="10013"/>
                    <a:pt x="136280" y="7299"/>
                    <a:pt x="143269" y="7299"/>
                  </a:cubicBezTo>
                  <a:cubicBezTo>
                    <a:pt x="150269" y="7299"/>
                    <a:pt x="156842" y="10013"/>
                    <a:pt x="161783" y="14966"/>
                  </a:cubicBezTo>
                  <a:cubicBezTo>
                    <a:pt x="166736" y="19908"/>
                    <a:pt x="169450" y="26480"/>
                    <a:pt x="169450" y="33481"/>
                  </a:cubicBezTo>
                  <a:cubicBezTo>
                    <a:pt x="169450" y="40422"/>
                    <a:pt x="166771" y="46947"/>
                    <a:pt x="161902" y="51876"/>
                  </a:cubicBezTo>
                  <a:lnTo>
                    <a:pt x="160866" y="52733"/>
                  </a:lnTo>
                  <a:lnTo>
                    <a:pt x="160628" y="52959"/>
                  </a:lnTo>
                  <a:cubicBezTo>
                    <a:pt x="156020" y="57567"/>
                    <a:pt x="153484" y="63699"/>
                    <a:pt x="153484" y="70211"/>
                  </a:cubicBezTo>
                  <a:cubicBezTo>
                    <a:pt x="153484" y="76724"/>
                    <a:pt x="156020" y="82856"/>
                    <a:pt x="160628" y="87452"/>
                  </a:cubicBezTo>
                  <a:cubicBezTo>
                    <a:pt x="165236" y="92059"/>
                    <a:pt x="171355" y="94595"/>
                    <a:pt x="177868" y="94595"/>
                  </a:cubicBezTo>
                  <a:cubicBezTo>
                    <a:pt x="184381" y="94595"/>
                    <a:pt x="190513" y="92059"/>
                    <a:pt x="195120" y="87452"/>
                  </a:cubicBezTo>
                  <a:cubicBezTo>
                    <a:pt x="199728" y="82856"/>
                    <a:pt x="202264" y="76724"/>
                    <a:pt x="202264" y="70211"/>
                  </a:cubicBezTo>
                  <a:cubicBezTo>
                    <a:pt x="202264" y="63794"/>
                    <a:pt x="199811" y="57769"/>
                    <a:pt x="195335" y="53185"/>
                  </a:cubicBezTo>
                  <a:lnTo>
                    <a:pt x="194823" y="52459"/>
                  </a:lnTo>
                  <a:lnTo>
                    <a:pt x="194608" y="52245"/>
                  </a:lnTo>
                  <a:cubicBezTo>
                    <a:pt x="193072" y="50709"/>
                    <a:pt x="192227" y="48661"/>
                    <a:pt x="192227" y="46482"/>
                  </a:cubicBezTo>
                  <a:cubicBezTo>
                    <a:pt x="192227" y="44303"/>
                    <a:pt x="193072" y="42256"/>
                    <a:pt x="194608" y="40720"/>
                  </a:cubicBezTo>
                  <a:cubicBezTo>
                    <a:pt x="196144" y="39184"/>
                    <a:pt x="198192" y="38338"/>
                    <a:pt x="200371" y="38338"/>
                  </a:cubicBezTo>
                  <a:lnTo>
                    <a:pt x="285370" y="38338"/>
                  </a:lnTo>
                  <a:lnTo>
                    <a:pt x="285370" y="31040"/>
                  </a:lnTo>
                  <a:lnTo>
                    <a:pt x="200371" y="31040"/>
                  </a:lnTo>
                  <a:cubicBezTo>
                    <a:pt x="196251" y="31040"/>
                    <a:pt x="192370" y="32647"/>
                    <a:pt x="189453" y="35564"/>
                  </a:cubicBezTo>
                  <a:cubicBezTo>
                    <a:pt x="186536" y="38481"/>
                    <a:pt x="184929" y="42363"/>
                    <a:pt x="184929" y="46482"/>
                  </a:cubicBezTo>
                  <a:cubicBezTo>
                    <a:pt x="184929" y="50507"/>
                    <a:pt x="186453" y="54293"/>
                    <a:pt x="189227" y="57174"/>
                  </a:cubicBezTo>
                  <a:lnTo>
                    <a:pt x="189751" y="57900"/>
                  </a:lnTo>
                  <a:lnTo>
                    <a:pt x="189965" y="58115"/>
                  </a:lnTo>
                  <a:cubicBezTo>
                    <a:pt x="193191" y="61353"/>
                    <a:pt x="194965" y="65639"/>
                    <a:pt x="194965" y="70211"/>
                  </a:cubicBezTo>
                  <a:cubicBezTo>
                    <a:pt x="194965" y="74771"/>
                    <a:pt x="193191" y="79070"/>
                    <a:pt x="189965" y="82296"/>
                  </a:cubicBezTo>
                  <a:cubicBezTo>
                    <a:pt x="186726" y="85535"/>
                    <a:pt x="182440" y="87309"/>
                    <a:pt x="177868" y="87309"/>
                  </a:cubicBezTo>
                  <a:cubicBezTo>
                    <a:pt x="173308" y="87309"/>
                    <a:pt x="169010" y="85535"/>
                    <a:pt x="165783" y="82296"/>
                  </a:cubicBezTo>
                  <a:cubicBezTo>
                    <a:pt x="162557" y="79070"/>
                    <a:pt x="160771" y="74771"/>
                    <a:pt x="160771" y="70211"/>
                  </a:cubicBezTo>
                  <a:cubicBezTo>
                    <a:pt x="160771" y="65699"/>
                    <a:pt x="162509" y="61448"/>
                    <a:pt x="165664" y="58234"/>
                  </a:cubicBezTo>
                  <a:lnTo>
                    <a:pt x="166700" y="57376"/>
                  </a:lnTo>
                  <a:lnTo>
                    <a:pt x="166938" y="57150"/>
                  </a:lnTo>
                  <a:cubicBezTo>
                    <a:pt x="173272" y="50828"/>
                    <a:pt x="176749" y="42422"/>
                    <a:pt x="176749" y="33481"/>
                  </a:cubicBezTo>
                  <a:cubicBezTo>
                    <a:pt x="176749" y="24539"/>
                    <a:pt x="173260" y="16133"/>
                    <a:pt x="166938" y="9811"/>
                  </a:cubicBezTo>
                  <a:cubicBezTo>
                    <a:pt x="160616" y="3489"/>
                    <a:pt x="152210" y="0"/>
                    <a:pt x="1432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36923" y="1217775"/>
              <a:ext cx="8672431" cy="2837267"/>
            </a:xfrm>
            <a:custGeom>
              <a:avLst/>
              <a:gdLst/>
              <a:ahLst/>
              <a:cxnLst/>
              <a:rect l="l" t="t" r="r" b="b"/>
              <a:pathLst>
                <a:path w="270654" h="88547" extrusionOk="0">
                  <a:moveTo>
                    <a:pt x="135875" y="0"/>
                  </a:moveTo>
                  <a:cubicBezTo>
                    <a:pt x="134863" y="0"/>
                    <a:pt x="133850" y="60"/>
                    <a:pt x="132838" y="155"/>
                  </a:cubicBezTo>
                  <a:lnTo>
                    <a:pt x="132958" y="1370"/>
                  </a:lnTo>
                  <a:cubicBezTo>
                    <a:pt x="133922" y="1274"/>
                    <a:pt x="134910" y="1215"/>
                    <a:pt x="135875" y="1215"/>
                  </a:cubicBezTo>
                  <a:lnTo>
                    <a:pt x="135886" y="1215"/>
                  </a:lnTo>
                  <a:cubicBezTo>
                    <a:pt x="136506" y="1215"/>
                    <a:pt x="137125" y="1239"/>
                    <a:pt x="137744" y="1274"/>
                  </a:cubicBezTo>
                  <a:lnTo>
                    <a:pt x="137827" y="72"/>
                  </a:lnTo>
                  <a:cubicBezTo>
                    <a:pt x="137184" y="24"/>
                    <a:pt x="136529" y="0"/>
                    <a:pt x="135886" y="0"/>
                  </a:cubicBezTo>
                  <a:close/>
                  <a:moveTo>
                    <a:pt x="142756" y="786"/>
                  </a:moveTo>
                  <a:lnTo>
                    <a:pt x="142483" y="1977"/>
                  </a:lnTo>
                  <a:cubicBezTo>
                    <a:pt x="144042" y="2334"/>
                    <a:pt x="145578" y="2822"/>
                    <a:pt x="147055" y="3429"/>
                  </a:cubicBezTo>
                  <a:lnTo>
                    <a:pt x="147519" y="2310"/>
                  </a:lnTo>
                  <a:cubicBezTo>
                    <a:pt x="145983" y="1679"/>
                    <a:pt x="144388" y="1167"/>
                    <a:pt x="142756" y="786"/>
                  </a:cubicBezTo>
                  <a:close/>
                  <a:moveTo>
                    <a:pt x="127933" y="1048"/>
                  </a:moveTo>
                  <a:cubicBezTo>
                    <a:pt x="126326" y="1489"/>
                    <a:pt x="124754" y="2048"/>
                    <a:pt x="123242" y="2739"/>
                  </a:cubicBezTo>
                  <a:lnTo>
                    <a:pt x="123742" y="3846"/>
                  </a:lnTo>
                  <a:cubicBezTo>
                    <a:pt x="125195" y="3191"/>
                    <a:pt x="126707" y="2644"/>
                    <a:pt x="128255" y="2227"/>
                  </a:cubicBezTo>
                  <a:lnTo>
                    <a:pt x="127933" y="1048"/>
                  </a:lnTo>
                  <a:close/>
                  <a:moveTo>
                    <a:pt x="151948" y="4584"/>
                  </a:moveTo>
                  <a:lnTo>
                    <a:pt x="151305" y="5620"/>
                  </a:lnTo>
                  <a:cubicBezTo>
                    <a:pt x="152662" y="6465"/>
                    <a:pt x="153948" y="7418"/>
                    <a:pt x="155151" y="8478"/>
                  </a:cubicBezTo>
                  <a:lnTo>
                    <a:pt x="155948" y="7561"/>
                  </a:lnTo>
                  <a:cubicBezTo>
                    <a:pt x="154698" y="6465"/>
                    <a:pt x="153353" y="5465"/>
                    <a:pt x="151948" y="4584"/>
                  </a:cubicBezTo>
                  <a:close/>
                  <a:moveTo>
                    <a:pt x="118896" y="5180"/>
                  </a:moveTo>
                  <a:cubicBezTo>
                    <a:pt x="117515" y="6096"/>
                    <a:pt x="116205" y="7144"/>
                    <a:pt x="115003" y="8287"/>
                  </a:cubicBezTo>
                  <a:lnTo>
                    <a:pt x="115836" y="9180"/>
                  </a:lnTo>
                  <a:cubicBezTo>
                    <a:pt x="116991" y="8085"/>
                    <a:pt x="118253" y="7073"/>
                    <a:pt x="119575" y="6180"/>
                  </a:cubicBezTo>
                  <a:lnTo>
                    <a:pt x="118896" y="5180"/>
                  </a:lnTo>
                  <a:close/>
                  <a:moveTo>
                    <a:pt x="159425" y="11145"/>
                  </a:moveTo>
                  <a:lnTo>
                    <a:pt x="158485" y="11919"/>
                  </a:lnTo>
                  <a:cubicBezTo>
                    <a:pt x="159497" y="13157"/>
                    <a:pt x="160413" y="14478"/>
                    <a:pt x="161211" y="15859"/>
                  </a:cubicBezTo>
                  <a:lnTo>
                    <a:pt x="162259" y="15240"/>
                  </a:lnTo>
                  <a:cubicBezTo>
                    <a:pt x="161425" y="13812"/>
                    <a:pt x="160473" y="12431"/>
                    <a:pt x="159425" y="11145"/>
                  </a:cubicBezTo>
                  <a:close/>
                  <a:moveTo>
                    <a:pt x="111657" y="12002"/>
                  </a:moveTo>
                  <a:cubicBezTo>
                    <a:pt x="110645" y="13323"/>
                    <a:pt x="109740" y="14728"/>
                    <a:pt x="108966" y="16193"/>
                  </a:cubicBezTo>
                  <a:lnTo>
                    <a:pt x="110038" y="16764"/>
                  </a:lnTo>
                  <a:cubicBezTo>
                    <a:pt x="110788" y="15359"/>
                    <a:pt x="111657" y="14002"/>
                    <a:pt x="112622" y="12740"/>
                  </a:cubicBezTo>
                  <a:lnTo>
                    <a:pt x="111657" y="12002"/>
                  </a:lnTo>
                  <a:close/>
                  <a:moveTo>
                    <a:pt x="164390" y="19753"/>
                  </a:moveTo>
                  <a:lnTo>
                    <a:pt x="163247" y="20181"/>
                  </a:lnTo>
                  <a:cubicBezTo>
                    <a:pt x="163807" y="21670"/>
                    <a:pt x="164247" y="23218"/>
                    <a:pt x="164557" y="24789"/>
                  </a:cubicBezTo>
                  <a:lnTo>
                    <a:pt x="165747" y="24551"/>
                  </a:lnTo>
                  <a:cubicBezTo>
                    <a:pt x="165426" y="22920"/>
                    <a:pt x="164962" y="21313"/>
                    <a:pt x="164390" y="19753"/>
                  </a:cubicBezTo>
                  <a:close/>
                  <a:moveTo>
                    <a:pt x="107002" y="20777"/>
                  </a:moveTo>
                  <a:cubicBezTo>
                    <a:pt x="106478" y="22360"/>
                    <a:pt x="106085" y="23980"/>
                    <a:pt x="105823" y="25623"/>
                  </a:cubicBezTo>
                  <a:lnTo>
                    <a:pt x="107014" y="25813"/>
                  </a:lnTo>
                  <a:cubicBezTo>
                    <a:pt x="107276" y="24241"/>
                    <a:pt x="107657" y="22682"/>
                    <a:pt x="108157" y="21170"/>
                  </a:cubicBezTo>
                  <a:lnTo>
                    <a:pt x="107002" y="20777"/>
                  </a:lnTo>
                  <a:close/>
                  <a:moveTo>
                    <a:pt x="197251" y="31040"/>
                  </a:moveTo>
                  <a:lnTo>
                    <a:pt x="197251" y="32254"/>
                  </a:lnTo>
                  <a:lnTo>
                    <a:pt x="202145" y="32254"/>
                  </a:lnTo>
                  <a:lnTo>
                    <a:pt x="202145" y="31040"/>
                  </a:lnTo>
                  <a:close/>
                  <a:moveTo>
                    <a:pt x="207038" y="31040"/>
                  </a:moveTo>
                  <a:lnTo>
                    <a:pt x="207038" y="32254"/>
                  </a:lnTo>
                  <a:lnTo>
                    <a:pt x="211932" y="32254"/>
                  </a:lnTo>
                  <a:lnTo>
                    <a:pt x="211932" y="31040"/>
                  </a:lnTo>
                  <a:close/>
                  <a:moveTo>
                    <a:pt x="216825" y="31040"/>
                  </a:moveTo>
                  <a:lnTo>
                    <a:pt x="216825" y="32254"/>
                  </a:lnTo>
                  <a:lnTo>
                    <a:pt x="221719" y="32254"/>
                  </a:lnTo>
                  <a:lnTo>
                    <a:pt x="221719" y="31040"/>
                  </a:lnTo>
                  <a:close/>
                  <a:moveTo>
                    <a:pt x="226612" y="31040"/>
                  </a:moveTo>
                  <a:lnTo>
                    <a:pt x="226612" y="32254"/>
                  </a:lnTo>
                  <a:lnTo>
                    <a:pt x="231506" y="32254"/>
                  </a:lnTo>
                  <a:lnTo>
                    <a:pt x="231506" y="31040"/>
                  </a:lnTo>
                  <a:close/>
                  <a:moveTo>
                    <a:pt x="236399" y="31040"/>
                  </a:moveTo>
                  <a:lnTo>
                    <a:pt x="236399" y="32254"/>
                  </a:lnTo>
                  <a:lnTo>
                    <a:pt x="241292" y="32254"/>
                  </a:lnTo>
                  <a:lnTo>
                    <a:pt x="241292" y="31040"/>
                  </a:lnTo>
                  <a:close/>
                  <a:moveTo>
                    <a:pt x="246186" y="31040"/>
                  </a:moveTo>
                  <a:lnTo>
                    <a:pt x="246186" y="32254"/>
                  </a:lnTo>
                  <a:lnTo>
                    <a:pt x="251079" y="32254"/>
                  </a:lnTo>
                  <a:lnTo>
                    <a:pt x="251079" y="31040"/>
                  </a:lnTo>
                  <a:close/>
                  <a:moveTo>
                    <a:pt x="255973" y="31040"/>
                  </a:moveTo>
                  <a:lnTo>
                    <a:pt x="255973" y="32254"/>
                  </a:lnTo>
                  <a:lnTo>
                    <a:pt x="260866" y="32254"/>
                  </a:lnTo>
                  <a:lnTo>
                    <a:pt x="260866" y="31040"/>
                  </a:lnTo>
                  <a:close/>
                  <a:moveTo>
                    <a:pt x="265760" y="31040"/>
                  </a:moveTo>
                  <a:lnTo>
                    <a:pt x="265760" y="32254"/>
                  </a:lnTo>
                  <a:lnTo>
                    <a:pt x="270653" y="32254"/>
                  </a:lnTo>
                  <a:lnTo>
                    <a:pt x="270653" y="31040"/>
                  </a:lnTo>
                  <a:close/>
                  <a:moveTo>
                    <a:pt x="0" y="31064"/>
                  </a:moveTo>
                  <a:lnTo>
                    <a:pt x="0" y="32278"/>
                  </a:lnTo>
                  <a:lnTo>
                    <a:pt x="4894" y="32278"/>
                  </a:lnTo>
                  <a:lnTo>
                    <a:pt x="4894" y="31064"/>
                  </a:lnTo>
                  <a:close/>
                  <a:moveTo>
                    <a:pt x="9787" y="31064"/>
                  </a:moveTo>
                  <a:lnTo>
                    <a:pt x="9787" y="32278"/>
                  </a:lnTo>
                  <a:lnTo>
                    <a:pt x="14681" y="32278"/>
                  </a:lnTo>
                  <a:lnTo>
                    <a:pt x="14681" y="31064"/>
                  </a:lnTo>
                  <a:close/>
                  <a:moveTo>
                    <a:pt x="19574" y="31064"/>
                  </a:moveTo>
                  <a:lnTo>
                    <a:pt x="19574" y="32278"/>
                  </a:lnTo>
                  <a:lnTo>
                    <a:pt x="24468" y="32278"/>
                  </a:lnTo>
                  <a:lnTo>
                    <a:pt x="24468" y="31064"/>
                  </a:lnTo>
                  <a:close/>
                  <a:moveTo>
                    <a:pt x="29361" y="31064"/>
                  </a:moveTo>
                  <a:lnTo>
                    <a:pt x="29361" y="32278"/>
                  </a:lnTo>
                  <a:lnTo>
                    <a:pt x="34255" y="32278"/>
                  </a:lnTo>
                  <a:lnTo>
                    <a:pt x="34255" y="31064"/>
                  </a:lnTo>
                  <a:close/>
                  <a:moveTo>
                    <a:pt x="39148" y="31064"/>
                  </a:moveTo>
                  <a:lnTo>
                    <a:pt x="39148" y="32278"/>
                  </a:lnTo>
                  <a:lnTo>
                    <a:pt x="44042" y="32278"/>
                  </a:lnTo>
                  <a:lnTo>
                    <a:pt x="44042" y="31064"/>
                  </a:lnTo>
                  <a:close/>
                  <a:moveTo>
                    <a:pt x="48935" y="31064"/>
                  </a:moveTo>
                  <a:lnTo>
                    <a:pt x="48935" y="32278"/>
                  </a:lnTo>
                  <a:lnTo>
                    <a:pt x="53829" y="32278"/>
                  </a:lnTo>
                  <a:lnTo>
                    <a:pt x="53829" y="31064"/>
                  </a:lnTo>
                  <a:close/>
                  <a:moveTo>
                    <a:pt x="58722" y="31064"/>
                  </a:moveTo>
                  <a:lnTo>
                    <a:pt x="58722" y="32278"/>
                  </a:lnTo>
                  <a:lnTo>
                    <a:pt x="63615" y="32278"/>
                  </a:lnTo>
                  <a:lnTo>
                    <a:pt x="63615" y="31064"/>
                  </a:lnTo>
                  <a:close/>
                  <a:moveTo>
                    <a:pt x="68509" y="31064"/>
                  </a:moveTo>
                  <a:lnTo>
                    <a:pt x="68509" y="32278"/>
                  </a:lnTo>
                  <a:lnTo>
                    <a:pt x="73402" y="32278"/>
                  </a:lnTo>
                  <a:lnTo>
                    <a:pt x="73402" y="31064"/>
                  </a:lnTo>
                  <a:close/>
                  <a:moveTo>
                    <a:pt x="78296" y="31064"/>
                  </a:moveTo>
                  <a:lnTo>
                    <a:pt x="78296" y="32278"/>
                  </a:lnTo>
                  <a:lnTo>
                    <a:pt x="78736" y="32278"/>
                  </a:lnTo>
                  <a:cubicBezTo>
                    <a:pt x="80153" y="32278"/>
                    <a:pt x="81546" y="32552"/>
                    <a:pt x="82856" y="33064"/>
                  </a:cubicBezTo>
                  <a:lnTo>
                    <a:pt x="83308" y="31933"/>
                  </a:lnTo>
                  <a:cubicBezTo>
                    <a:pt x="81844" y="31361"/>
                    <a:pt x="80308" y="31064"/>
                    <a:pt x="78736" y="31064"/>
                  </a:cubicBezTo>
                  <a:close/>
                  <a:moveTo>
                    <a:pt x="192322" y="31064"/>
                  </a:moveTo>
                  <a:cubicBezTo>
                    <a:pt x="190596" y="31147"/>
                    <a:pt x="188929" y="31588"/>
                    <a:pt x="187381" y="32373"/>
                  </a:cubicBezTo>
                  <a:lnTo>
                    <a:pt x="187941" y="33457"/>
                  </a:lnTo>
                  <a:cubicBezTo>
                    <a:pt x="189322" y="32754"/>
                    <a:pt x="190822" y="32350"/>
                    <a:pt x="192394" y="32278"/>
                  </a:cubicBezTo>
                  <a:lnTo>
                    <a:pt x="192322" y="31064"/>
                  </a:lnTo>
                  <a:close/>
                  <a:moveTo>
                    <a:pt x="166307" y="29516"/>
                  </a:moveTo>
                  <a:lnTo>
                    <a:pt x="165081" y="29552"/>
                  </a:lnTo>
                  <a:cubicBezTo>
                    <a:pt x="165092" y="29849"/>
                    <a:pt x="165104" y="30147"/>
                    <a:pt x="165104" y="30445"/>
                  </a:cubicBezTo>
                  <a:cubicBezTo>
                    <a:pt x="165104" y="31742"/>
                    <a:pt x="165009" y="33052"/>
                    <a:pt x="164842" y="34326"/>
                  </a:cubicBezTo>
                  <a:lnTo>
                    <a:pt x="166045" y="34493"/>
                  </a:lnTo>
                  <a:cubicBezTo>
                    <a:pt x="166224" y="33159"/>
                    <a:pt x="166319" y="31790"/>
                    <a:pt x="166319" y="30445"/>
                  </a:cubicBezTo>
                  <a:cubicBezTo>
                    <a:pt x="166319" y="30135"/>
                    <a:pt x="166307" y="29826"/>
                    <a:pt x="166307" y="29516"/>
                  </a:cubicBezTo>
                  <a:close/>
                  <a:moveTo>
                    <a:pt x="106657" y="30587"/>
                  </a:moveTo>
                  <a:lnTo>
                    <a:pt x="105442" y="30599"/>
                  </a:lnTo>
                  <a:cubicBezTo>
                    <a:pt x="105442" y="32254"/>
                    <a:pt x="105597" y="33933"/>
                    <a:pt x="105871" y="35564"/>
                  </a:cubicBezTo>
                  <a:lnTo>
                    <a:pt x="107073" y="35362"/>
                  </a:lnTo>
                  <a:cubicBezTo>
                    <a:pt x="106799" y="33790"/>
                    <a:pt x="106657" y="32183"/>
                    <a:pt x="106657" y="30587"/>
                  </a:cubicBezTo>
                  <a:close/>
                  <a:moveTo>
                    <a:pt x="87559" y="34755"/>
                  </a:moveTo>
                  <a:lnTo>
                    <a:pt x="86702" y="35612"/>
                  </a:lnTo>
                  <a:cubicBezTo>
                    <a:pt x="87797" y="36719"/>
                    <a:pt x="88642" y="38029"/>
                    <a:pt x="89190" y="39481"/>
                  </a:cubicBezTo>
                  <a:lnTo>
                    <a:pt x="90333" y="39053"/>
                  </a:lnTo>
                  <a:cubicBezTo>
                    <a:pt x="89714" y="37434"/>
                    <a:pt x="88785" y="35993"/>
                    <a:pt x="87559" y="34755"/>
                  </a:cubicBezTo>
                  <a:close/>
                  <a:moveTo>
                    <a:pt x="183404" y="35564"/>
                  </a:moveTo>
                  <a:cubicBezTo>
                    <a:pt x="182297" y="36898"/>
                    <a:pt x="181499" y="38422"/>
                    <a:pt x="181035" y="40089"/>
                  </a:cubicBezTo>
                  <a:lnTo>
                    <a:pt x="182202" y="40422"/>
                  </a:lnTo>
                  <a:cubicBezTo>
                    <a:pt x="182630" y="38922"/>
                    <a:pt x="183345" y="37541"/>
                    <a:pt x="184333" y="36338"/>
                  </a:cubicBezTo>
                  <a:lnTo>
                    <a:pt x="183404" y="35564"/>
                  </a:lnTo>
                  <a:close/>
                  <a:moveTo>
                    <a:pt x="163819" y="39005"/>
                  </a:moveTo>
                  <a:cubicBezTo>
                    <a:pt x="163354" y="40529"/>
                    <a:pt x="162759" y="42029"/>
                    <a:pt x="162056" y="43458"/>
                  </a:cubicBezTo>
                  <a:lnTo>
                    <a:pt x="163140" y="43994"/>
                  </a:lnTo>
                  <a:cubicBezTo>
                    <a:pt x="163878" y="42518"/>
                    <a:pt x="164497" y="40958"/>
                    <a:pt x="164985" y="39362"/>
                  </a:cubicBezTo>
                  <a:lnTo>
                    <a:pt x="163819" y="39005"/>
                  </a:lnTo>
                  <a:close/>
                  <a:moveTo>
                    <a:pt x="108252" y="40005"/>
                  </a:moveTo>
                  <a:lnTo>
                    <a:pt x="107109" y="40398"/>
                  </a:lnTo>
                  <a:cubicBezTo>
                    <a:pt x="107645" y="41970"/>
                    <a:pt x="108323" y="43506"/>
                    <a:pt x="109109" y="44958"/>
                  </a:cubicBezTo>
                  <a:lnTo>
                    <a:pt x="110181" y="44387"/>
                  </a:lnTo>
                  <a:cubicBezTo>
                    <a:pt x="109419" y="42982"/>
                    <a:pt x="108776" y="41506"/>
                    <a:pt x="108252" y="40005"/>
                  </a:cubicBezTo>
                  <a:close/>
                  <a:moveTo>
                    <a:pt x="89916" y="44030"/>
                  </a:moveTo>
                  <a:cubicBezTo>
                    <a:pt x="89833" y="45601"/>
                    <a:pt x="89440" y="47101"/>
                    <a:pt x="88750" y="48494"/>
                  </a:cubicBezTo>
                  <a:lnTo>
                    <a:pt x="89833" y="49030"/>
                  </a:lnTo>
                  <a:cubicBezTo>
                    <a:pt x="90607" y="47494"/>
                    <a:pt x="91047" y="45827"/>
                    <a:pt x="91131" y="44089"/>
                  </a:cubicBezTo>
                  <a:lnTo>
                    <a:pt x="89916" y="44030"/>
                  </a:lnTo>
                  <a:close/>
                  <a:moveTo>
                    <a:pt x="181904" y="45018"/>
                  </a:moveTo>
                  <a:lnTo>
                    <a:pt x="180690" y="45185"/>
                  </a:lnTo>
                  <a:cubicBezTo>
                    <a:pt x="180940" y="46911"/>
                    <a:pt x="181523" y="48518"/>
                    <a:pt x="182440" y="49995"/>
                  </a:cubicBezTo>
                  <a:lnTo>
                    <a:pt x="183464" y="49352"/>
                  </a:lnTo>
                  <a:cubicBezTo>
                    <a:pt x="182642" y="48030"/>
                    <a:pt x="182118" y="46566"/>
                    <a:pt x="181904" y="45018"/>
                  </a:cubicBezTo>
                  <a:close/>
                  <a:moveTo>
                    <a:pt x="159568" y="47554"/>
                  </a:moveTo>
                  <a:cubicBezTo>
                    <a:pt x="158675" y="48804"/>
                    <a:pt x="157663" y="49995"/>
                    <a:pt x="156556" y="51090"/>
                  </a:cubicBezTo>
                  <a:lnTo>
                    <a:pt x="156484" y="51150"/>
                  </a:lnTo>
                  <a:lnTo>
                    <a:pt x="157270" y="52078"/>
                  </a:lnTo>
                  <a:lnTo>
                    <a:pt x="157353" y="52007"/>
                  </a:lnTo>
                  <a:lnTo>
                    <a:pt x="157401" y="51971"/>
                  </a:lnTo>
                  <a:cubicBezTo>
                    <a:pt x="158544" y="50816"/>
                    <a:pt x="159616" y="49578"/>
                    <a:pt x="160556" y="48268"/>
                  </a:cubicBezTo>
                  <a:lnTo>
                    <a:pt x="159568" y="47554"/>
                  </a:lnTo>
                  <a:close/>
                  <a:moveTo>
                    <a:pt x="112800" y="48387"/>
                  </a:moveTo>
                  <a:lnTo>
                    <a:pt x="111848" y="49137"/>
                  </a:lnTo>
                  <a:cubicBezTo>
                    <a:pt x="112622" y="50126"/>
                    <a:pt x="113455" y="51078"/>
                    <a:pt x="114348" y="51971"/>
                  </a:cubicBezTo>
                  <a:lnTo>
                    <a:pt x="115265" y="52769"/>
                  </a:lnTo>
                  <a:lnTo>
                    <a:pt x="116074" y="51864"/>
                  </a:lnTo>
                  <a:lnTo>
                    <a:pt x="115193" y="51090"/>
                  </a:lnTo>
                  <a:cubicBezTo>
                    <a:pt x="114348" y="50245"/>
                    <a:pt x="113538" y="49328"/>
                    <a:pt x="112800" y="48387"/>
                  </a:cubicBezTo>
                  <a:close/>
                  <a:moveTo>
                    <a:pt x="85975" y="52269"/>
                  </a:moveTo>
                  <a:cubicBezTo>
                    <a:pt x="84797" y="53471"/>
                    <a:pt x="83761" y="54817"/>
                    <a:pt x="82904" y="56245"/>
                  </a:cubicBezTo>
                  <a:lnTo>
                    <a:pt x="83951" y="56876"/>
                  </a:lnTo>
                  <a:cubicBezTo>
                    <a:pt x="84761" y="55519"/>
                    <a:pt x="85737" y="54257"/>
                    <a:pt x="86845" y="53114"/>
                  </a:cubicBezTo>
                  <a:lnTo>
                    <a:pt x="85975" y="52269"/>
                  </a:lnTo>
                  <a:close/>
                  <a:moveTo>
                    <a:pt x="186500" y="53055"/>
                  </a:moveTo>
                  <a:lnTo>
                    <a:pt x="185583" y="53852"/>
                  </a:lnTo>
                  <a:cubicBezTo>
                    <a:pt x="186631" y="55043"/>
                    <a:pt x="187548" y="56353"/>
                    <a:pt x="188286" y="57758"/>
                  </a:cubicBezTo>
                  <a:lnTo>
                    <a:pt x="189357" y="57186"/>
                  </a:lnTo>
                  <a:cubicBezTo>
                    <a:pt x="188572" y="55698"/>
                    <a:pt x="187607" y="54317"/>
                    <a:pt x="186500" y="53055"/>
                  </a:cubicBezTo>
                  <a:close/>
                  <a:moveTo>
                    <a:pt x="153055" y="54817"/>
                  </a:moveTo>
                  <a:cubicBezTo>
                    <a:pt x="152079" y="56186"/>
                    <a:pt x="151269" y="57674"/>
                    <a:pt x="150650" y="59234"/>
                  </a:cubicBezTo>
                  <a:lnTo>
                    <a:pt x="151781" y="59686"/>
                  </a:lnTo>
                  <a:cubicBezTo>
                    <a:pt x="152365" y="58222"/>
                    <a:pt x="153127" y="56817"/>
                    <a:pt x="154043" y="55531"/>
                  </a:cubicBezTo>
                  <a:lnTo>
                    <a:pt x="153055" y="54817"/>
                  </a:lnTo>
                  <a:close/>
                  <a:moveTo>
                    <a:pt x="119277" y="55769"/>
                  </a:moveTo>
                  <a:lnTo>
                    <a:pt x="118253" y="56412"/>
                  </a:lnTo>
                  <a:cubicBezTo>
                    <a:pt x="119099" y="57746"/>
                    <a:pt x="119789" y="59186"/>
                    <a:pt x="120301" y="60686"/>
                  </a:cubicBezTo>
                  <a:lnTo>
                    <a:pt x="121456" y="60294"/>
                  </a:lnTo>
                  <a:cubicBezTo>
                    <a:pt x="120908" y="58710"/>
                    <a:pt x="120182" y="57186"/>
                    <a:pt x="119277" y="55769"/>
                  </a:cubicBezTo>
                  <a:close/>
                  <a:moveTo>
                    <a:pt x="80856" y="60829"/>
                  </a:moveTo>
                  <a:cubicBezTo>
                    <a:pt x="80356" y="62437"/>
                    <a:pt x="80046" y="64092"/>
                    <a:pt x="79939" y="65770"/>
                  </a:cubicBezTo>
                  <a:lnTo>
                    <a:pt x="81153" y="65854"/>
                  </a:lnTo>
                  <a:cubicBezTo>
                    <a:pt x="81249" y="64270"/>
                    <a:pt x="81546" y="62710"/>
                    <a:pt x="82011" y="61198"/>
                  </a:cubicBezTo>
                  <a:lnTo>
                    <a:pt x="80856" y="60829"/>
                  </a:lnTo>
                  <a:close/>
                  <a:moveTo>
                    <a:pt x="191167" y="61877"/>
                  </a:moveTo>
                  <a:lnTo>
                    <a:pt x="189988" y="62175"/>
                  </a:lnTo>
                  <a:cubicBezTo>
                    <a:pt x="190381" y="63699"/>
                    <a:pt x="190584" y="65282"/>
                    <a:pt x="190608" y="66866"/>
                  </a:cubicBezTo>
                  <a:lnTo>
                    <a:pt x="191822" y="66854"/>
                  </a:lnTo>
                  <a:cubicBezTo>
                    <a:pt x="191798" y="65175"/>
                    <a:pt x="191584" y="63496"/>
                    <a:pt x="191167" y="61877"/>
                  </a:cubicBezTo>
                  <a:close/>
                  <a:moveTo>
                    <a:pt x="149352" y="64092"/>
                  </a:moveTo>
                  <a:cubicBezTo>
                    <a:pt x="149198" y="65104"/>
                    <a:pt x="149126" y="66139"/>
                    <a:pt x="149126" y="67175"/>
                  </a:cubicBezTo>
                  <a:cubicBezTo>
                    <a:pt x="149126" y="67818"/>
                    <a:pt x="149150" y="68473"/>
                    <a:pt x="149210" y="69104"/>
                  </a:cubicBezTo>
                  <a:lnTo>
                    <a:pt x="150424" y="68997"/>
                  </a:lnTo>
                  <a:cubicBezTo>
                    <a:pt x="150364" y="68390"/>
                    <a:pt x="150341" y="67783"/>
                    <a:pt x="150341" y="67175"/>
                  </a:cubicBezTo>
                  <a:cubicBezTo>
                    <a:pt x="150341" y="66199"/>
                    <a:pt x="150412" y="65223"/>
                    <a:pt x="150555" y="64258"/>
                  </a:cubicBezTo>
                  <a:lnTo>
                    <a:pt x="149352" y="64092"/>
                  </a:lnTo>
                  <a:close/>
                  <a:moveTo>
                    <a:pt x="122504" y="65211"/>
                  </a:moveTo>
                  <a:lnTo>
                    <a:pt x="121289" y="65318"/>
                  </a:lnTo>
                  <a:cubicBezTo>
                    <a:pt x="121349" y="65937"/>
                    <a:pt x="121385" y="66580"/>
                    <a:pt x="121385" y="67199"/>
                  </a:cubicBezTo>
                  <a:cubicBezTo>
                    <a:pt x="121385" y="68152"/>
                    <a:pt x="121313" y="69116"/>
                    <a:pt x="121182" y="70057"/>
                  </a:cubicBezTo>
                  <a:lnTo>
                    <a:pt x="122385" y="70235"/>
                  </a:lnTo>
                  <a:cubicBezTo>
                    <a:pt x="122528" y="69235"/>
                    <a:pt x="122599" y="68211"/>
                    <a:pt x="122599" y="67199"/>
                  </a:cubicBezTo>
                  <a:cubicBezTo>
                    <a:pt x="122599" y="66532"/>
                    <a:pt x="122563" y="65866"/>
                    <a:pt x="122504" y="65211"/>
                  </a:cubicBezTo>
                  <a:close/>
                  <a:moveTo>
                    <a:pt x="81392" y="70592"/>
                  </a:moveTo>
                  <a:lnTo>
                    <a:pt x="80189" y="70795"/>
                  </a:lnTo>
                  <a:cubicBezTo>
                    <a:pt x="80475" y="72450"/>
                    <a:pt x="80951" y="74069"/>
                    <a:pt x="81606" y="75617"/>
                  </a:cubicBezTo>
                  <a:lnTo>
                    <a:pt x="82725" y="75129"/>
                  </a:lnTo>
                  <a:cubicBezTo>
                    <a:pt x="82106" y="73676"/>
                    <a:pt x="81653" y="72152"/>
                    <a:pt x="81392" y="70592"/>
                  </a:cubicBezTo>
                  <a:close/>
                  <a:moveTo>
                    <a:pt x="190131" y="71581"/>
                  </a:moveTo>
                  <a:cubicBezTo>
                    <a:pt x="189786" y="73128"/>
                    <a:pt x="189250" y="74641"/>
                    <a:pt x="188560" y="76057"/>
                  </a:cubicBezTo>
                  <a:lnTo>
                    <a:pt x="189643" y="76593"/>
                  </a:lnTo>
                  <a:cubicBezTo>
                    <a:pt x="190381" y="75081"/>
                    <a:pt x="190953" y="73486"/>
                    <a:pt x="191310" y="71854"/>
                  </a:cubicBezTo>
                  <a:lnTo>
                    <a:pt x="190131" y="71581"/>
                  </a:lnTo>
                  <a:close/>
                  <a:moveTo>
                    <a:pt x="151400" y="73640"/>
                  </a:moveTo>
                  <a:lnTo>
                    <a:pt x="150245" y="74021"/>
                  </a:lnTo>
                  <a:cubicBezTo>
                    <a:pt x="150781" y="75617"/>
                    <a:pt x="151507" y="77141"/>
                    <a:pt x="152412" y="78558"/>
                  </a:cubicBezTo>
                  <a:lnTo>
                    <a:pt x="153436" y="77915"/>
                  </a:lnTo>
                  <a:cubicBezTo>
                    <a:pt x="152591" y="76581"/>
                    <a:pt x="151912" y="75141"/>
                    <a:pt x="151400" y="73640"/>
                  </a:cubicBezTo>
                  <a:close/>
                  <a:moveTo>
                    <a:pt x="119956" y="74641"/>
                  </a:moveTo>
                  <a:cubicBezTo>
                    <a:pt x="119372" y="76105"/>
                    <a:pt x="118622" y="77510"/>
                    <a:pt x="117706" y="78808"/>
                  </a:cubicBezTo>
                  <a:lnTo>
                    <a:pt x="118694" y="79510"/>
                  </a:lnTo>
                  <a:cubicBezTo>
                    <a:pt x="119670" y="78129"/>
                    <a:pt x="120468" y="76653"/>
                    <a:pt x="121087" y="75093"/>
                  </a:cubicBezTo>
                  <a:lnTo>
                    <a:pt x="119956" y="74641"/>
                  </a:lnTo>
                  <a:close/>
                  <a:moveTo>
                    <a:pt x="85094" y="79236"/>
                  </a:moveTo>
                  <a:lnTo>
                    <a:pt x="84118" y="79963"/>
                  </a:lnTo>
                  <a:cubicBezTo>
                    <a:pt x="84737" y="80784"/>
                    <a:pt x="85416" y="81570"/>
                    <a:pt x="86142" y="82296"/>
                  </a:cubicBezTo>
                  <a:cubicBezTo>
                    <a:pt x="86606" y="82761"/>
                    <a:pt x="87083" y="83201"/>
                    <a:pt x="87583" y="83606"/>
                  </a:cubicBezTo>
                  <a:lnTo>
                    <a:pt x="88357" y="82677"/>
                  </a:lnTo>
                  <a:cubicBezTo>
                    <a:pt x="87892" y="82284"/>
                    <a:pt x="87440" y="81868"/>
                    <a:pt x="86999" y="81439"/>
                  </a:cubicBezTo>
                  <a:cubicBezTo>
                    <a:pt x="86321" y="80748"/>
                    <a:pt x="85678" y="80010"/>
                    <a:pt x="85094" y="79236"/>
                  </a:cubicBezTo>
                  <a:close/>
                  <a:moveTo>
                    <a:pt x="185976" y="80034"/>
                  </a:moveTo>
                  <a:cubicBezTo>
                    <a:pt x="185583" y="80510"/>
                    <a:pt x="185155" y="80975"/>
                    <a:pt x="184714" y="81415"/>
                  </a:cubicBezTo>
                  <a:cubicBezTo>
                    <a:pt x="184035" y="82094"/>
                    <a:pt x="183309" y="82725"/>
                    <a:pt x="182547" y="83296"/>
                  </a:cubicBezTo>
                  <a:lnTo>
                    <a:pt x="183273" y="84273"/>
                  </a:lnTo>
                  <a:cubicBezTo>
                    <a:pt x="184083" y="83665"/>
                    <a:pt x="184857" y="82987"/>
                    <a:pt x="185571" y="82272"/>
                  </a:cubicBezTo>
                  <a:cubicBezTo>
                    <a:pt x="186047" y="81808"/>
                    <a:pt x="186488" y="81308"/>
                    <a:pt x="186917" y="80808"/>
                  </a:cubicBezTo>
                  <a:lnTo>
                    <a:pt x="185976" y="80034"/>
                  </a:lnTo>
                  <a:close/>
                  <a:moveTo>
                    <a:pt x="156425" y="81594"/>
                  </a:moveTo>
                  <a:lnTo>
                    <a:pt x="155579" y="82463"/>
                  </a:lnTo>
                  <a:cubicBezTo>
                    <a:pt x="156782" y="83642"/>
                    <a:pt x="158127" y="84677"/>
                    <a:pt x="159556" y="85535"/>
                  </a:cubicBezTo>
                  <a:lnTo>
                    <a:pt x="160175" y="84487"/>
                  </a:lnTo>
                  <a:cubicBezTo>
                    <a:pt x="158830" y="83677"/>
                    <a:pt x="157556" y="82701"/>
                    <a:pt x="156425" y="81594"/>
                  </a:cubicBezTo>
                  <a:close/>
                  <a:moveTo>
                    <a:pt x="114539" y="82332"/>
                  </a:moveTo>
                  <a:cubicBezTo>
                    <a:pt x="113336" y="83380"/>
                    <a:pt x="112026" y="84285"/>
                    <a:pt x="110633" y="85023"/>
                  </a:cubicBezTo>
                  <a:lnTo>
                    <a:pt x="111205" y="86094"/>
                  </a:lnTo>
                  <a:cubicBezTo>
                    <a:pt x="112681" y="85309"/>
                    <a:pt x="114074" y="84356"/>
                    <a:pt x="115336" y="83237"/>
                  </a:cubicBezTo>
                  <a:lnTo>
                    <a:pt x="114539" y="82332"/>
                  </a:lnTo>
                  <a:close/>
                  <a:moveTo>
                    <a:pt x="92333" y="85261"/>
                  </a:moveTo>
                  <a:lnTo>
                    <a:pt x="91786" y="86356"/>
                  </a:lnTo>
                  <a:cubicBezTo>
                    <a:pt x="93298" y="87094"/>
                    <a:pt x="94893" y="87654"/>
                    <a:pt x="96524" y="88023"/>
                  </a:cubicBezTo>
                  <a:lnTo>
                    <a:pt x="96798" y="86844"/>
                  </a:lnTo>
                  <a:cubicBezTo>
                    <a:pt x="95250" y="86499"/>
                    <a:pt x="93750" y="85963"/>
                    <a:pt x="92333" y="85261"/>
                  </a:cubicBezTo>
                  <a:close/>
                  <a:moveTo>
                    <a:pt x="178451" y="85678"/>
                  </a:moveTo>
                  <a:cubicBezTo>
                    <a:pt x="176999" y="86297"/>
                    <a:pt x="175463" y="86749"/>
                    <a:pt x="173903" y="87023"/>
                  </a:cubicBezTo>
                  <a:lnTo>
                    <a:pt x="174106" y="88214"/>
                  </a:lnTo>
                  <a:cubicBezTo>
                    <a:pt x="175760" y="87928"/>
                    <a:pt x="177392" y="87452"/>
                    <a:pt x="178928" y="86785"/>
                  </a:cubicBezTo>
                  <a:lnTo>
                    <a:pt x="178451" y="85678"/>
                  </a:lnTo>
                  <a:close/>
                  <a:moveTo>
                    <a:pt x="164509" y="86416"/>
                  </a:moveTo>
                  <a:lnTo>
                    <a:pt x="164152" y="87571"/>
                  </a:lnTo>
                  <a:cubicBezTo>
                    <a:pt x="165747" y="88071"/>
                    <a:pt x="167414" y="88368"/>
                    <a:pt x="169093" y="88476"/>
                  </a:cubicBezTo>
                  <a:lnTo>
                    <a:pt x="169164" y="87273"/>
                  </a:lnTo>
                  <a:cubicBezTo>
                    <a:pt x="167581" y="87166"/>
                    <a:pt x="166021" y="86880"/>
                    <a:pt x="164509" y="86416"/>
                  </a:cubicBezTo>
                  <a:close/>
                  <a:moveTo>
                    <a:pt x="106204" y="86713"/>
                  </a:moveTo>
                  <a:cubicBezTo>
                    <a:pt x="104680" y="87106"/>
                    <a:pt x="103097" y="87309"/>
                    <a:pt x="101513" y="87333"/>
                  </a:cubicBezTo>
                  <a:lnTo>
                    <a:pt x="101525" y="88547"/>
                  </a:lnTo>
                  <a:cubicBezTo>
                    <a:pt x="103204" y="88523"/>
                    <a:pt x="104883" y="88309"/>
                    <a:pt x="106502" y="87892"/>
                  </a:cubicBezTo>
                  <a:lnTo>
                    <a:pt x="106204" y="867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p29"/>
          <p:cNvSpPr/>
          <p:nvPr/>
        </p:nvSpPr>
        <p:spPr>
          <a:xfrm>
            <a:off x="9624700" y="15121625"/>
            <a:ext cx="60750" cy="30400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29" y="1215"/>
                </a:lnTo>
                <a:lnTo>
                  <a:pt x="2429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29"/>
          <p:cNvGrpSpPr/>
          <p:nvPr/>
        </p:nvGrpSpPr>
        <p:grpSpPr>
          <a:xfrm>
            <a:off x="2832817" y="3351336"/>
            <a:ext cx="1225566" cy="1272878"/>
            <a:chOff x="3965504" y="694336"/>
            <a:chExt cx="1225566" cy="1272878"/>
          </a:xfrm>
        </p:grpSpPr>
        <p:sp>
          <p:nvSpPr>
            <p:cNvPr id="878" name="Google Shape;878;p29"/>
            <p:cNvSpPr/>
            <p:nvPr/>
          </p:nvSpPr>
          <p:spPr>
            <a:xfrm>
              <a:off x="3965504" y="1680714"/>
              <a:ext cx="1225566" cy="286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Лазертаг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403736" y="694336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000" dirty="0"/>
            </a:p>
          </p:txBody>
        </p:sp>
      </p:grpSp>
      <p:grpSp>
        <p:nvGrpSpPr>
          <p:cNvPr id="880" name="Google Shape;880;p29"/>
          <p:cNvGrpSpPr/>
          <p:nvPr/>
        </p:nvGrpSpPr>
        <p:grpSpPr>
          <a:xfrm>
            <a:off x="1503847" y="1550950"/>
            <a:ext cx="1281556" cy="1232515"/>
            <a:chOff x="2677793" y="3332210"/>
            <a:chExt cx="1281556" cy="1232515"/>
          </a:xfrm>
        </p:grpSpPr>
        <p:sp>
          <p:nvSpPr>
            <p:cNvPr id="881" name="Google Shape;881;p29"/>
            <p:cNvSpPr/>
            <p:nvPr/>
          </p:nvSpPr>
          <p:spPr>
            <a:xfrm>
              <a:off x="2677793" y="4278225"/>
              <a:ext cx="1281556" cy="286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Спектакль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3066642" y="3332210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lvl="0" algn="ctr"/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000" dirty="0"/>
            </a:p>
          </p:txBody>
        </p:sp>
      </p:grpSp>
      <p:grpSp>
        <p:nvGrpSpPr>
          <p:cNvPr id="883" name="Google Shape;883;p29"/>
          <p:cNvGrpSpPr/>
          <p:nvPr/>
        </p:nvGrpSpPr>
        <p:grpSpPr>
          <a:xfrm>
            <a:off x="3620152" y="654617"/>
            <a:ext cx="1831079" cy="1263445"/>
            <a:chOff x="4723975" y="3499590"/>
            <a:chExt cx="1831079" cy="982192"/>
          </a:xfrm>
        </p:grpSpPr>
        <p:sp>
          <p:nvSpPr>
            <p:cNvPr id="884" name="Google Shape;884;p29"/>
            <p:cNvSpPr/>
            <p:nvPr/>
          </p:nvSpPr>
          <p:spPr>
            <a:xfrm>
              <a:off x="4723975" y="3499590"/>
              <a:ext cx="1831079" cy="286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 panose="020B0604020202020204" charset="0"/>
                  <a:ea typeface="Fira Sans Extra Condensed"/>
                  <a:cs typeface="Fira Sans Extra Condensed"/>
                  <a:sym typeface="Fira Sans Extra Condensed"/>
                </a:rPr>
                <a:t>Экспериментус</a:t>
              </a:r>
              <a:endParaRPr sz="2000" dirty="0">
                <a:solidFill>
                  <a:srgbClr val="FFFFFF"/>
                </a:solidFill>
                <a:latin typeface="Fira Sans Extra Condensed" panose="020B060402020202020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5" name="Google Shape;885;p29"/>
            <p:cNvSpPr/>
            <p:nvPr/>
          </p:nvSpPr>
          <p:spPr>
            <a:xfrm rot="10800000">
              <a:off x="5501255" y="4125769"/>
              <a:ext cx="349103" cy="356013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latin typeface="Fira Sans Extra Condensed" panose="020B0604020202020204" charset="0"/>
              </a:endParaRPr>
            </a:p>
          </p:txBody>
        </p:sp>
      </p:grpSp>
      <p:grpSp>
        <p:nvGrpSpPr>
          <p:cNvPr id="886" name="Google Shape;886;p29"/>
          <p:cNvGrpSpPr/>
          <p:nvPr/>
        </p:nvGrpSpPr>
        <p:grpSpPr>
          <a:xfrm>
            <a:off x="5135002" y="3351336"/>
            <a:ext cx="1126800" cy="1272878"/>
            <a:chOff x="6977870" y="1630547"/>
            <a:chExt cx="1126800" cy="1272878"/>
          </a:xfrm>
        </p:grpSpPr>
        <p:sp>
          <p:nvSpPr>
            <p:cNvPr id="887" name="Google Shape;887;p29"/>
            <p:cNvSpPr/>
            <p:nvPr/>
          </p:nvSpPr>
          <p:spPr>
            <a:xfrm>
              <a:off x="6977870" y="2616925"/>
              <a:ext cx="1126800" cy="2865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Зоопарк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7366718" y="1630547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sz="2000" dirty="0"/>
            </a:p>
          </p:txBody>
        </p:sp>
      </p:grpSp>
      <p:grpSp>
        <p:nvGrpSpPr>
          <p:cNvPr id="890" name="Google Shape;890;p29"/>
          <p:cNvGrpSpPr/>
          <p:nvPr/>
        </p:nvGrpSpPr>
        <p:grpSpPr>
          <a:xfrm>
            <a:off x="146874" y="1550950"/>
            <a:ext cx="1126800" cy="1232515"/>
            <a:chOff x="857168" y="1514103"/>
            <a:chExt cx="1126800" cy="1232515"/>
          </a:xfrm>
        </p:grpSpPr>
        <p:sp>
          <p:nvSpPr>
            <p:cNvPr id="891" name="Google Shape;891;p29"/>
            <p:cNvSpPr/>
            <p:nvPr/>
          </p:nvSpPr>
          <p:spPr>
            <a:xfrm>
              <a:off x="857168" y="2460118"/>
              <a:ext cx="1126800" cy="2865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Квест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1246017" y="1514103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dirty="0"/>
            </a:p>
          </p:txBody>
        </p:sp>
      </p:grpSp>
      <p:grpSp>
        <p:nvGrpSpPr>
          <p:cNvPr id="26" name="Google Shape;886;p29">
            <a:extLst>
              <a:ext uri="{FF2B5EF4-FFF2-40B4-BE49-F238E27FC236}">
                <a16:creationId xmlns:a16="http://schemas.microsoft.com/office/drawing/2014/main" id="{6D7DB47C-D180-484F-8E20-B602308755E5}"/>
              </a:ext>
            </a:extLst>
          </p:cNvPr>
          <p:cNvGrpSpPr/>
          <p:nvPr/>
        </p:nvGrpSpPr>
        <p:grpSpPr>
          <a:xfrm>
            <a:off x="6870566" y="1550950"/>
            <a:ext cx="1126800" cy="1232515"/>
            <a:chOff x="6928062" y="1630547"/>
            <a:chExt cx="1126800" cy="123251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" name="Google Shape;887;p29">
              <a:extLst>
                <a:ext uri="{FF2B5EF4-FFF2-40B4-BE49-F238E27FC236}">
                  <a16:creationId xmlns:a16="http://schemas.microsoft.com/office/drawing/2014/main" id="{F310BED4-863E-4E8C-B41F-88D2CC7FD82C}"/>
                </a:ext>
              </a:extLst>
            </p:cNvPr>
            <p:cNvSpPr/>
            <p:nvPr/>
          </p:nvSpPr>
          <p:spPr>
            <a:xfrm>
              <a:off x="6928062" y="2576562"/>
              <a:ext cx="1126800" cy="286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Каток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" name="Google Shape;888;p29">
              <a:extLst>
                <a:ext uri="{FF2B5EF4-FFF2-40B4-BE49-F238E27FC236}">
                  <a16:creationId xmlns:a16="http://schemas.microsoft.com/office/drawing/2014/main" id="{D5A2C7F1-D2EB-4170-8354-8D79BAD0F92F}"/>
                </a:ext>
              </a:extLst>
            </p:cNvPr>
            <p:cNvSpPr/>
            <p:nvPr/>
          </p:nvSpPr>
          <p:spPr>
            <a:xfrm>
              <a:off x="7316911" y="1630547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sym typeface="Fira Sans Extra Condensed"/>
                </a:rPr>
                <a:t>6</a:t>
              </a:r>
              <a:endParaRPr sz="2000" dirty="0"/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EB463D-7F23-46C8-901A-90974F93D22C}"/>
              </a:ext>
            </a:extLst>
          </p:cNvPr>
          <p:cNvSpPr/>
          <p:nvPr/>
        </p:nvSpPr>
        <p:spPr>
          <a:xfrm>
            <a:off x="4420689" y="150441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ira Sans Extra Condensed Medium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5187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B748421-CA4C-435D-A3A9-B4F736E5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289" y="1084321"/>
            <a:ext cx="4383698" cy="3147458"/>
          </a:xfrm>
          <a:prstGeom prst="roundRect">
            <a:avLst>
              <a:gd name="adj" fmla="val 4071"/>
            </a:avLst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B80D5A8-7912-482B-A7FB-87C9227FBDBD}"/>
              </a:ext>
            </a:extLst>
          </p:cNvPr>
          <p:cNvGrpSpPr/>
          <p:nvPr/>
        </p:nvGrpSpPr>
        <p:grpSpPr>
          <a:xfrm rot="1520660">
            <a:off x="3840049" y="-226205"/>
            <a:ext cx="6292445" cy="1146774"/>
            <a:chOff x="1395103" y="1981530"/>
            <a:chExt cx="6292445" cy="1146774"/>
          </a:xfrm>
        </p:grpSpPr>
        <p:sp>
          <p:nvSpPr>
            <p:cNvPr id="10" name="Google Shape;248;p18">
              <a:extLst>
                <a:ext uri="{FF2B5EF4-FFF2-40B4-BE49-F238E27FC236}">
                  <a16:creationId xmlns:a16="http://schemas.microsoft.com/office/drawing/2014/main" id="{17837BE6-4C38-45A6-820D-540B823B6CCB}"/>
                </a:ext>
              </a:extLst>
            </p:cNvPr>
            <p:cNvSpPr/>
            <p:nvPr/>
          </p:nvSpPr>
          <p:spPr>
            <a:xfrm>
              <a:off x="1395103" y="1981530"/>
              <a:ext cx="6259782" cy="1146774"/>
            </a:xfrm>
            <a:custGeom>
              <a:avLst/>
              <a:gdLst/>
              <a:ahLst/>
              <a:cxnLst/>
              <a:rect l="l" t="t" r="r" b="b"/>
              <a:pathLst>
                <a:path w="239174" h="43816" extrusionOk="0">
                  <a:moveTo>
                    <a:pt x="21863" y="0"/>
                  </a:moveTo>
                  <a:cubicBezTo>
                    <a:pt x="20934" y="0"/>
                    <a:pt x="20019" y="61"/>
                    <a:pt x="19122" y="179"/>
                  </a:cubicBezTo>
                  <a:cubicBezTo>
                    <a:pt x="17157" y="418"/>
                    <a:pt x="15300" y="941"/>
                    <a:pt x="13609" y="1632"/>
                  </a:cubicBezTo>
                  <a:cubicBezTo>
                    <a:pt x="11919" y="2311"/>
                    <a:pt x="10406" y="3192"/>
                    <a:pt x="9073" y="4156"/>
                  </a:cubicBezTo>
                  <a:cubicBezTo>
                    <a:pt x="6394" y="6085"/>
                    <a:pt x="4489" y="8395"/>
                    <a:pt x="3156" y="10574"/>
                  </a:cubicBezTo>
                  <a:cubicBezTo>
                    <a:pt x="1846" y="12764"/>
                    <a:pt x="1096" y="14848"/>
                    <a:pt x="667" y="16551"/>
                  </a:cubicBezTo>
                  <a:cubicBezTo>
                    <a:pt x="239" y="18277"/>
                    <a:pt x="108" y="19622"/>
                    <a:pt x="48" y="20527"/>
                  </a:cubicBezTo>
                  <a:cubicBezTo>
                    <a:pt x="12" y="20980"/>
                    <a:pt x="24" y="21325"/>
                    <a:pt x="12" y="21563"/>
                  </a:cubicBezTo>
                  <a:cubicBezTo>
                    <a:pt x="0" y="21789"/>
                    <a:pt x="0" y="21908"/>
                    <a:pt x="0" y="21908"/>
                  </a:cubicBezTo>
                  <a:lnTo>
                    <a:pt x="11264" y="21908"/>
                  </a:lnTo>
                  <a:cubicBezTo>
                    <a:pt x="11264" y="21908"/>
                    <a:pt x="11264" y="21849"/>
                    <a:pt x="11264" y="21730"/>
                  </a:cubicBezTo>
                  <a:cubicBezTo>
                    <a:pt x="11276" y="21623"/>
                    <a:pt x="11264" y="21456"/>
                    <a:pt x="11288" y="21230"/>
                  </a:cubicBezTo>
                  <a:cubicBezTo>
                    <a:pt x="11311" y="20789"/>
                    <a:pt x="11383" y="20134"/>
                    <a:pt x="11585" y="19301"/>
                  </a:cubicBezTo>
                  <a:cubicBezTo>
                    <a:pt x="11788" y="18467"/>
                    <a:pt x="12157" y="17467"/>
                    <a:pt x="12788" y="16396"/>
                  </a:cubicBezTo>
                  <a:cubicBezTo>
                    <a:pt x="13443" y="15348"/>
                    <a:pt x="14371" y="14205"/>
                    <a:pt x="15681" y="13276"/>
                  </a:cubicBezTo>
                  <a:cubicBezTo>
                    <a:pt x="16979" y="12336"/>
                    <a:pt x="18622" y="11586"/>
                    <a:pt x="20551" y="11347"/>
                  </a:cubicBezTo>
                  <a:cubicBezTo>
                    <a:pt x="20987" y="11287"/>
                    <a:pt x="21439" y="11257"/>
                    <a:pt x="21900" y="11257"/>
                  </a:cubicBezTo>
                  <a:cubicBezTo>
                    <a:pt x="22444" y="11257"/>
                    <a:pt x="23002" y="11299"/>
                    <a:pt x="23563" y="11383"/>
                  </a:cubicBezTo>
                  <a:cubicBezTo>
                    <a:pt x="24075" y="11467"/>
                    <a:pt x="24587" y="11586"/>
                    <a:pt x="25099" y="11740"/>
                  </a:cubicBezTo>
                  <a:cubicBezTo>
                    <a:pt x="25611" y="11907"/>
                    <a:pt x="26123" y="12109"/>
                    <a:pt x="26623" y="12360"/>
                  </a:cubicBezTo>
                  <a:cubicBezTo>
                    <a:pt x="27623" y="12848"/>
                    <a:pt x="28575" y="13526"/>
                    <a:pt x="29421" y="14360"/>
                  </a:cubicBezTo>
                  <a:cubicBezTo>
                    <a:pt x="30254" y="15193"/>
                    <a:pt x="30980" y="16193"/>
                    <a:pt x="31528" y="17324"/>
                  </a:cubicBezTo>
                  <a:cubicBezTo>
                    <a:pt x="32064" y="18456"/>
                    <a:pt x="32409" y="19694"/>
                    <a:pt x="32516" y="21003"/>
                  </a:cubicBezTo>
                  <a:cubicBezTo>
                    <a:pt x="32528" y="21170"/>
                    <a:pt x="32552" y="21337"/>
                    <a:pt x="32552" y="21503"/>
                  </a:cubicBezTo>
                  <a:cubicBezTo>
                    <a:pt x="32552" y="21706"/>
                    <a:pt x="32564" y="21908"/>
                    <a:pt x="32564" y="22111"/>
                  </a:cubicBezTo>
                  <a:cubicBezTo>
                    <a:pt x="32576" y="22444"/>
                    <a:pt x="32576" y="22789"/>
                    <a:pt x="32600" y="23135"/>
                  </a:cubicBezTo>
                  <a:cubicBezTo>
                    <a:pt x="32624" y="23468"/>
                    <a:pt x="32647" y="23813"/>
                    <a:pt x="32671" y="24159"/>
                  </a:cubicBezTo>
                  <a:cubicBezTo>
                    <a:pt x="32814" y="25528"/>
                    <a:pt x="33088" y="26909"/>
                    <a:pt x="33505" y="28266"/>
                  </a:cubicBezTo>
                  <a:cubicBezTo>
                    <a:pt x="34326" y="30969"/>
                    <a:pt x="35695" y="33576"/>
                    <a:pt x="37565" y="35839"/>
                  </a:cubicBezTo>
                  <a:cubicBezTo>
                    <a:pt x="39422" y="38101"/>
                    <a:pt x="41791" y="40030"/>
                    <a:pt x="44494" y="41411"/>
                  </a:cubicBezTo>
                  <a:cubicBezTo>
                    <a:pt x="47209" y="42804"/>
                    <a:pt x="50281" y="43649"/>
                    <a:pt x="53412" y="43792"/>
                  </a:cubicBezTo>
                  <a:cubicBezTo>
                    <a:pt x="53745" y="43807"/>
                    <a:pt x="54080" y="43815"/>
                    <a:pt x="54415" y="43815"/>
                  </a:cubicBezTo>
                  <a:cubicBezTo>
                    <a:pt x="57218" y="43815"/>
                    <a:pt x="60078" y="43280"/>
                    <a:pt x="62758" y="42185"/>
                  </a:cubicBezTo>
                  <a:cubicBezTo>
                    <a:pt x="65771" y="40970"/>
                    <a:pt x="68509" y="39029"/>
                    <a:pt x="70735" y="36577"/>
                  </a:cubicBezTo>
                  <a:cubicBezTo>
                    <a:pt x="72950" y="34124"/>
                    <a:pt x="74653" y="31112"/>
                    <a:pt x="75557" y="27826"/>
                  </a:cubicBezTo>
                  <a:cubicBezTo>
                    <a:pt x="76022" y="26195"/>
                    <a:pt x="76296" y="24492"/>
                    <a:pt x="76355" y="22777"/>
                  </a:cubicBezTo>
                  <a:cubicBezTo>
                    <a:pt x="76367" y="22420"/>
                    <a:pt x="76379" y="22063"/>
                    <a:pt x="76379" y="21706"/>
                  </a:cubicBezTo>
                  <a:lnTo>
                    <a:pt x="76391" y="21384"/>
                  </a:lnTo>
                  <a:cubicBezTo>
                    <a:pt x="76391" y="21289"/>
                    <a:pt x="76403" y="21182"/>
                    <a:pt x="76415" y="21075"/>
                  </a:cubicBezTo>
                  <a:cubicBezTo>
                    <a:pt x="76439" y="20658"/>
                    <a:pt x="76510" y="20241"/>
                    <a:pt x="76581" y="19825"/>
                  </a:cubicBezTo>
                  <a:cubicBezTo>
                    <a:pt x="76903" y="18182"/>
                    <a:pt x="77629" y="16598"/>
                    <a:pt x="78713" y="15253"/>
                  </a:cubicBezTo>
                  <a:cubicBezTo>
                    <a:pt x="79784" y="13907"/>
                    <a:pt x="81201" y="12824"/>
                    <a:pt x="82796" y="12133"/>
                  </a:cubicBezTo>
                  <a:cubicBezTo>
                    <a:pt x="84116" y="11562"/>
                    <a:pt x="85557" y="11260"/>
                    <a:pt x="87020" y="11260"/>
                  </a:cubicBezTo>
                  <a:cubicBezTo>
                    <a:pt x="87326" y="11260"/>
                    <a:pt x="87633" y="11273"/>
                    <a:pt x="87940" y="11300"/>
                  </a:cubicBezTo>
                  <a:cubicBezTo>
                    <a:pt x="89702" y="11443"/>
                    <a:pt x="91417" y="12038"/>
                    <a:pt x="92905" y="13026"/>
                  </a:cubicBezTo>
                  <a:cubicBezTo>
                    <a:pt x="93655" y="13526"/>
                    <a:pt x="94334" y="14122"/>
                    <a:pt x="94941" y="14776"/>
                  </a:cubicBezTo>
                  <a:cubicBezTo>
                    <a:pt x="95536" y="15455"/>
                    <a:pt x="96072" y="16193"/>
                    <a:pt x="96477" y="16991"/>
                  </a:cubicBezTo>
                  <a:lnTo>
                    <a:pt x="96632" y="17289"/>
                  </a:lnTo>
                  <a:lnTo>
                    <a:pt x="96763" y="17598"/>
                  </a:lnTo>
                  <a:cubicBezTo>
                    <a:pt x="96870" y="17801"/>
                    <a:pt x="96941" y="18015"/>
                    <a:pt x="97024" y="18217"/>
                  </a:cubicBezTo>
                  <a:cubicBezTo>
                    <a:pt x="97167" y="18646"/>
                    <a:pt x="97310" y="19075"/>
                    <a:pt x="97405" y="19515"/>
                  </a:cubicBezTo>
                  <a:cubicBezTo>
                    <a:pt x="97513" y="19956"/>
                    <a:pt x="97572" y="20396"/>
                    <a:pt x="97632" y="20849"/>
                  </a:cubicBezTo>
                  <a:cubicBezTo>
                    <a:pt x="97632" y="21075"/>
                    <a:pt x="97667" y="21301"/>
                    <a:pt x="97667" y="21527"/>
                  </a:cubicBezTo>
                  <a:lnTo>
                    <a:pt x="97691" y="22539"/>
                  </a:lnTo>
                  <a:cubicBezTo>
                    <a:pt x="97786" y="26254"/>
                    <a:pt x="98882" y="29993"/>
                    <a:pt x="100811" y="33195"/>
                  </a:cubicBezTo>
                  <a:cubicBezTo>
                    <a:pt x="102751" y="36410"/>
                    <a:pt x="105514" y="39125"/>
                    <a:pt x="108788" y="40970"/>
                  </a:cubicBezTo>
                  <a:cubicBezTo>
                    <a:pt x="110419" y="41899"/>
                    <a:pt x="112181" y="42601"/>
                    <a:pt x="114003" y="43089"/>
                  </a:cubicBezTo>
                  <a:cubicBezTo>
                    <a:pt x="115836" y="43578"/>
                    <a:pt x="117718" y="43804"/>
                    <a:pt x="119587" y="43816"/>
                  </a:cubicBezTo>
                  <a:cubicBezTo>
                    <a:pt x="121456" y="43804"/>
                    <a:pt x="123349" y="43578"/>
                    <a:pt x="125171" y="43089"/>
                  </a:cubicBezTo>
                  <a:cubicBezTo>
                    <a:pt x="126992" y="42601"/>
                    <a:pt x="128755" y="41899"/>
                    <a:pt x="130386" y="40970"/>
                  </a:cubicBezTo>
                  <a:cubicBezTo>
                    <a:pt x="133672" y="39125"/>
                    <a:pt x="136422" y="36410"/>
                    <a:pt x="138363" y="33195"/>
                  </a:cubicBezTo>
                  <a:cubicBezTo>
                    <a:pt x="140292" y="29993"/>
                    <a:pt x="141387" y="26254"/>
                    <a:pt x="141482" y="22539"/>
                  </a:cubicBezTo>
                  <a:lnTo>
                    <a:pt x="141506" y="21527"/>
                  </a:lnTo>
                  <a:cubicBezTo>
                    <a:pt x="141506" y="21301"/>
                    <a:pt x="141542" y="21075"/>
                    <a:pt x="141554" y="20849"/>
                  </a:cubicBezTo>
                  <a:cubicBezTo>
                    <a:pt x="141601" y="20396"/>
                    <a:pt x="141661" y="19956"/>
                    <a:pt x="141768" y="19515"/>
                  </a:cubicBezTo>
                  <a:cubicBezTo>
                    <a:pt x="141863" y="19075"/>
                    <a:pt x="142006" y="18646"/>
                    <a:pt x="142149" y="18217"/>
                  </a:cubicBezTo>
                  <a:cubicBezTo>
                    <a:pt x="142244" y="18015"/>
                    <a:pt x="142304" y="17801"/>
                    <a:pt x="142411" y="17598"/>
                  </a:cubicBezTo>
                  <a:lnTo>
                    <a:pt x="142542" y="17289"/>
                  </a:lnTo>
                  <a:lnTo>
                    <a:pt x="142697" y="16991"/>
                  </a:lnTo>
                  <a:cubicBezTo>
                    <a:pt x="143102" y="16193"/>
                    <a:pt x="143637" y="15455"/>
                    <a:pt x="144233" y="14776"/>
                  </a:cubicBezTo>
                  <a:cubicBezTo>
                    <a:pt x="144840" y="14122"/>
                    <a:pt x="145519" y="13526"/>
                    <a:pt x="146269" y="13026"/>
                  </a:cubicBezTo>
                  <a:cubicBezTo>
                    <a:pt x="147757" y="12038"/>
                    <a:pt x="149471" y="11443"/>
                    <a:pt x="151234" y="11300"/>
                  </a:cubicBezTo>
                  <a:cubicBezTo>
                    <a:pt x="151541" y="11273"/>
                    <a:pt x="151847" y="11260"/>
                    <a:pt x="152154" y="11260"/>
                  </a:cubicBezTo>
                  <a:cubicBezTo>
                    <a:pt x="153616" y="11260"/>
                    <a:pt x="155058" y="11562"/>
                    <a:pt x="156377" y="12133"/>
                  </a:cubicBezTo>
                  <a:cubicBezTo>
                    <a:pt x="157973" y="12824"/>
                    <a:pt x="159389" y="13907"/>
                    <a:pt x="160461" y="15253"/>
                  </a:cubicBezTo>
                  <a:cubicBezTo>
                    <a:pt x="161544" y="16598"/>
                    <a:pt x="162271" y="18182"/>
                    <a:pt x="162592" y="19825"/>
                  </a:cubicBezTo>
                  <a:cubicBezTo>
                    <a:pt x="162664" y="20241"/>
                    <a:pt x="162735" y="20658"/>
                    <a:pt x="162759" y="21075"/>
                  </a:cubicBezTo>
                  <a:cubicBezTo>
                    <a:pt x="162771" y="21182"/>
                    <a:pt x="162783" y="21289"/>
                    <a:pt x="162783" y="21396"/>
                  </a:cubicBezTo>
                  <a:lnTo>
                    <a:pt x="162795" y="21706"/>
                  </a:lnTo>
                  <a:cubicBezTo>
                    <a:pt x="162795" y="22063"/>
                    <a:pt x="162806" y="22420"/>
                    <a:pt x="162818" y="22789"/>
                  </a:cubicBezTo>
                  <a:cubicBezTo>
                    <a:pt x="162878" y="24492"/>
                    <a:pt x="163152" y="26195"/>
                    <a:pt x="163616" y="27838"/>
                  </a:cubicBezTo>
                  <a:cubicBezTo>
                    <a:pt x="164521" y="31112"/>
                    <a:pt x="166224" y="34124"/>
                    <a:pt x="168438" y="36577"/>
                  </a:cubicBezTo>
                  <a:cubicBezTo>
                    <a:pt x="170665" y="39041"/>
                    <a:pt x="173403" y="40970"/>
                    <a:pt x="176415" y="42185"/>
                  </a:cubicBezTo>
                  <a:cubicBezTo>
                    <a:pt x="179095" y="43280"/>
                    <a:pt x="181955" y="43815"/>
                    <a:pt x="184759" y="43815"/>
                  </a:cubicBezTo>
                  <a:cubicBezTo>
                    <a:pt x="185094" y="43815"/>
                    <a:pt x="185428" y="43807"/>
                    <a:pt x="185762" y="43792"/>
                  </a:cubicBezTo>
                  <a:cubicBezTo>
                    <a:pt x="188893" y="43649"/>
                    <a:pt x="191965" y="42804"/>
                    <a:pt x="194680" y="41411"/>
                  </a:cubicBezTo>
                  <a:cubicBezTo>
                    <a:pt x="197382" y="40030"/>
                    <a:pt x="199752" y="38101"/>
                    <a:pt x="201609" y="35839"/>
                  </a:cubicBezTo>
                  <a:cubicBezTo>
                    <a:pt x="203478" y="33576"/>
                    <a:pt x="204847" y="30969"/>
                    <a:pt x="205669" y="28266"/>
                  </a:cubicBezTo>
                  <a:cubicBezTo>
                    <a:pt x="206086" y="26909"/>
                    <a:pt x="206360" y="25528"/>
                    <a:pt x="206502" y="24159"/>
                  </a:cubicBezTo>
                  <a:cubicBezTo>
                    <a:pt x="206526" y="23813"/>
                    <a:pt x="206550" y="23468"/>
                    <a:pt x="206574" y="23135"/>
                  </a:cubicBezTo>
                  <a:cubicBezTo>
                    <a:pt x="206598" y="22789"/>
                    <a:pt x="206598" y="22444"/>
                    <a:pt x="206610" y="22111"/>
                  </a:cubicBezTo>
                  <a:cubicBezTo>
                    <a:pt x="206610" y="21908"/>
                    <a:pt x="206621" y="21706"/>
                    <a:pt x="206621" y="21503"/>
                  </a:cubicBezTo>
                  <a:cubicBezTo>
                    <a:pt x="206621" y="21337"/>
                    <a:pt x="206645" y="21170"/>
                    <a:pt x="206657" y="21003"/>
                  </a:cubicBezTo>
                  <a:cubicBezTo>
                    <a:pt x="206764" y="19694"/>
                    <a:pt x="207110" y="18456"/>
                    <a:pt x="207645" y="17324"/>
                  </a:cubicBezTo>
                  <a:cubicBezTo>
                    <a:pt x="208193" y="16205"/>
                    <a:pt x="208919" y="15193"/>
                    <a:pt x="209753" y="14360"/>
                  </a:cubicBezTo>
                  <a:cubicBezTo>
                    <a:pt x="210598" y="13526"/>
                    <a:pt x="211551" y="12848"/>
                    <a:pt x="212551" y="12360"/>
                  </a:cubicBezTo>
                  <a:cubicBezTo>
                    <a:pt x="213051" y="12109"/>
                    <a:pt x="213563" y="11907"/>
                    <a:pt x="214075" y="11740"/>
                  </a:cubicBezTo>
                  <a:cubicBezTo>
                    <a:pt x="214587" y="11586"/>
                    <a:pt x="215099" y="11467"/>
                    <a:pt x="215611" y="11383"/>
                  </a:cubicBezTo>
                  <a:cubicBezTo>
                    <a:pt x="216185" y="11304"/>
                    <a:pt x="216755" y="11261"/>
                    <a:pt x="217311" y="11261"/>
                  </a:cubicBezTo>
                  <a:cubicBezTo>
                    <a:pt x="217759" y="11261"/>
                    <a:pt x="218198" y="11289"/>
                    <a:pt x="218623" y="11347"/>
                  </a:cubicBezTo>
                  <a:cubicBezTo>
                    <a:pt x="220552" y="11586"/>
                    <a:pt x="222207" y="12336"/>
                    <a:pt x="223493" y="13276"/>
                  </a:cubicBezTo>
                  <a:cubicBezTo>
                    <a:pt x="224802" y="14217"/>
                    <a:pt x="225743" y="15348"/>
                    <a:pt x="226386" y="16396"/>
                  </a:cubicBezTo>
                  <a:cubicBezTo>
                    <a:pt x="227017" y="17467"/>
                    <a:pt x="227386" y="18467"/>
                    <a:pt x="227588" y="19301"/>
                  </a:cubicBezTo>
                  <a:cubicBezTo>
                    <a:pt x="227791" y="20134"/>
                    <a:pt x="227862" y="20789"/>
                    <a:pt x="227886" y="21230"/>
                  </a:cubicBezTo>
                  <a:cubicBezTo>
                    <a:pt x="227910" y="21456"/>
                    <a:pt x="227898" y="21623"/>
                    <a:pt x="227910" y="21730"/>
                  </a:cubicBezTo>
                  <a:cubicBezTo>
                    <a:pt x="227910" y="21849"/>
                    <a:pt x="227910" y="21908"/>
                    <a:pt x="227910" y="21908"/>
                  </a:cubicBezTo>
                  <a:lnTo>
                    <a:pt x="239173" y="21908"/>
                  </a:lnTo>
                  <a:cubicBezTo>
                    <a:pt x="239173" y="21908"/>
                    <a:pt x="239173" y="21789"/>
                    <a:pt x="239161" y="21563"/>
                  </a:cubicBezTo>
                  <a:cubicBezTo>
                    <a:pt x="239161" y="21325"/>
                    <a:pt x="239161" y="20980"/>
                    <a:pt x="239126" y="20527"/>
                  </a:cubicBezTo>
                  <a:cubicBezTo>
                    <a:pt x="239078" y="19622"/>
                    <a:pt x="238935" y="18277"/>
                    <a:pt x="238506" y="16551"/>
                  </a:cubicBezTo>
                  <a:cubicBezTo>
                    <a:pt x="238078" y="14848"/>
                    <a:pt x="237340" y="12764"/>
                    <a:pt x="236018" y="10574"/>
                  </a:cubicBezTo>
                  <a:cubicBezTo>
                    <a:pt x="234685" y="8395"/>
                    <a:pt x="232780" y="6085"/>
                    <a:pt x="230101" y="4156"/>
                  </a:cubicBezTo>
                  <a:cubicBezTo>
                    <a:pt x="228767" y="3192"/>
                    <a:pt x="227255" y="2311"/>
                    <a:pt x="225564" y="1632"/>
                  </a:cubicBezTo>
                  <a:cubicBezTo>
                    <a:pt x="223874" y="941"/>
                    <a:pt x="222028" y="418"/>
                    <a:pt x="220052" y="179"/>
                  </a:cubicBezTo>
                  <a:cubicBezTo>
                    <a:pt x="219160" y="61"/>
                    <a:pt x="218246" y="0"/>
                    <a:pt x="217315" y="0"/>
                  </a:cubicBezTo>
                  <a:cubicBezTo>
                    <a:pt x="216196" y="0"/>
                    <a:pt x="215053" y="87"/>
                    <a:pt x="213896" y="263"/>
                  </a:cubicBezTo>
                  <a:cubicBezTo>
                    <a:pt x="212837" y="429"/>
                    <a:pt x="211765" y="668"/>
                    <a:pt x="210705" y="1001"/>
                  </a:cubicBezTo>
                  <a:cubicBezTo>
                    <a:pt x="209646" y="1334"/>
                    <a:pt x="208586" y="1763"/>
                    <a:pt x="207562" y="2263"/>
                  </a:cubicBezTo>
                  <a:cubicBezTo>
                    <a:pt x="205502" y="3275"/>
                    <a:pt x="203550" y="4656"/>
                    <a:pt x="201811" y="6371"/>
                  </a:cubicBezTo>
                  <a:cubicBezTo>
                    <a:pt x="200097" y="8097"/>
                    <a:pt x="198609" y="10145"/>
                    <a:pt x="197489" y="12467"/>
                  </a:cubicBezTo>
                  <a:cubicBezTo>
                    <a:pt x="196382" y="14788"/>
                    <a:pt x="195656" y="17384"/>
                    <a:pt x="195442" y="20075"/>
                  </a:cubicBezTo>
                  <a:cubicBezTo>
                    <a:pt x="195418" y="20408"/>
                    <a:pt x="195382" y="20753"/>
                    <a:pt x="195370" y="21087"/>
                  </a:cubicBezTo>
                  <a:cubicBezTo>
                    <a:pt x="195370" y="21396"/>
                    <a:pt x="195358" y="21694"/>
                    <a:pt x="195358" y="22004"/>
                  </a:cubicBezTo>
                  <a:cubicBezTo>
                    <a:pt x="195346" y="22170"/>
                    <a:pt x="195346" y="22337"/>
                    <a:pt x="195334" y="22504"/>
                  </a:cubicBezTo>
                  <a:cubicBezTo>
                    <a:pt x="195322" y="22670"/>
                    <a:pt x="195311" y="22837"/>
                    <a:pt x="195299" y="23016"/>
                  </a:cubicBezTo>
                  <a:cubicBezTo>
                    <a:pt x="195227" y="23682"/>
                    <a:pt x="195096" y="24349"/>
                    <a:pt x="194894" y="25004"/>
                  </a:cubicBezTo>
                  <a:cubicBezTo>
                    <a:pt x="194501" y="26302"/>
                    <a:pt x="193834" y="27564"/>
                    <a:pt x="192929" y="28671"/>
                  </a:cubicBezTo>
                  <a:cubicBezTo>
                    <a:pt x="192013" y="29778"/>
                    <a:pt x="190858" y="30719"/>
                    <a:pt x="189548" y="31386"/>
                  </a:cubicBezTo>
                  <a:cubicBezTo>
                    <a:pt x="188226" y="32064"/>
                    <a:pt x="186762" y="32469"/>
                    <a:pt x="185226" y="32541"/>
                  </a:cubicBezTo>
                  <a:cubicBezTo>
                    <a:pt x="185055" y="32548"/>
                    <a:pt x="184883" y="32552"/>
                    <a:pt x="184712" y="32552"/>
                  </a:cubicBezTo>
                  <a:cubicBezTo>
                    <a:pt x="183337" y="32552"/>
                    <a:pt x="181970" y="32296"/>
                    <a:pt x="180678" y="31767"/>
                  </a:cubicBezTo>
                  <a:cubicBezTo>
                    <a:pt x="179225" y="31183"/>
                    <a:pt x="177892" y="30231"/>
                    <a:pt x="176796" y="29040"/>
                  </a:cubicBezTo>
                  <a:cubicBezTo>
                    <a:pt x="175713" y="27826"/>
                    <a:pt x="174891" y="26373"/>
                    <a:pt x="174451" y="24790"/>
                  </a:cubicBezTo>
                  <a:cubicBezTo>
                    <a:pt x="174236" y="24004"/>
                    <a:pt x="174094" y="23182"/>
                    <a:pt x="174070" y="22337"/>
                  </a:cubicBezTo>
                  <a:lnTo>
                    <a:pt x="174046" y="21503"/>
                  </a:lnTo>
                  <a:lnTo>
                    <a:pt x="174034" y="20861"/>
                  </a:lnTo>
                  <a:cubicBezTo>
                    <a:pt x="174022" y="20646"/>
                    <a:pt x="173998" y="20432"/>
                    <a:pt x="173986" y="20218"/>
                  </a:cubicBezTo>
                  <a:cubicBezTo>
                    <a:pt x="173927" y="19360"/>
                    <a:pt x="173796" y="18503"/>
                    <a:pt x="173641" y="17646"/>
                  </a:cubicBezTo>
                  <a:cubicBezTo>
                    <a:pt x="172963" y="14241"/>
                    <a:pt x="171450" y="10966"/>
                    <a:pt x="169248" y="8216"/>
                  </a:cubicBezTo>
                  <a:cubicBezTo>
                    <a:pt x="167045" y="5466"/>
                    <a:pt x="164152" y="3227"/>
                    <a:pt x="160854" y="1799"/>
                  </a:cubicBezTo>
                  <a:cubicBezTo>
                    <a:pt x="159211" y="1084"/>
                    <a:pt x="157461" y="584"/>
                    <a:pt x="155687" y="287"/>
                  </a:cubicBezTo>
                  <a:cubicBezTo>
                    <a:pt x="154533" y="94"/>
                    <a:pt x="153370" y="1"/>
                    <a:pt x="152203" y="1"/>
                  </a:cubicBezTo>
                  <a:cubicBezTo>
                    <a:pt x="151563" y="1"/>
                    <a:pt x="150922" y="29"/>
                    <a:pt x="150281" y="84"/>
                  </a:cubicBezTo>
                  <a:cubicBezTo>
                    <a:pt x="146674" y="370"/>
                    <a:pt x="143090" y="1620"/>
                    <a:pt x="140042" y="3644"/>
                  </a:cubicBezTo>
                  <a:cubicBezTo>
                    <a:pt x="138506" y="4668"/>
                    <a:pt x="137113" y="5883"/>
                    <a:pt x="135875" y="7240"/>
                  </a:cubicBezTo>
                  <a:cubicBezTo>
                    <a:pt x="134648" y="8621"/>
                    <a:pt x="133565" y="10133"/>
                    <a:pt x="132719" y="11788"/>
                  </a:cubicBezTo>
                  <a:lnTo>
                    <a:pt x="132398" y="12407"/>
                  </a:lnTo>
                  <a:lnTo>
                    <a:pt x="132112" y="13038"/>
                  </a:lnTo>
                  <a:cubicBezTo>
                    <a:pt x="131922" y="13455"/>
                    <a:pt x="131755" y="13895"/>
                    <a:pt x="131588" y="14324"/>
                  </a:cubicBezTo>
                  <a:cubicBezTo>
                    <a:pt x="131279" y="15205"/>
                    <a:pt x="130993" y="16086"/>
                    <a:pt x="130791" y="17003"/>
                  </a:cubicBezTo>
                  <a:cubicBezTo>
                    <a:pt x="130576" y="17908"/>
                    <a:pt x="130445" y="18837"/>
                    <a:pt x="130338" y="19753"/>
                  </a:cubicBezTo>
                  <a:cubicBezTo>
                    <a:pt x="130314" y="20218"/>
                    <a:pt x="130255" y="20682"/>
                    <a:pt x="130255" y="21146"/>
                  </a:cubicBezTo>
                  <a:lnTo>
                    <a:pt x="130231" y="22218"/>
                  </a:lnTo>
                  <a:cubicBezTo>
                    <a:pt x="130183" y="24040"/>
                    <a:pt x="129659" y="25825"/>
                    <a:pt x="128719" y="27385"/>
                  </a:cubicBezTo>
                  <a:cubicBezTo>
                    <a:pt x="127778" y="28945"/>
                    <a:pt x="126421" y="30278"/>
                    <a:pt x="124826" y="31171"/>
                  </a:cubicBezTo>
                  <a:cubicBezTo>
                    <a:pt x="124040" y="31636"/>
                    <a:pt x="123182" y="31969"/>
                    <a:pt x="122301" y="32207"/>
                  </a:cubicBezTo>
                  <a:cubicBezTo>
                    <a:pt x="121420" y="32433"/>
                    <a:pt x="120515" y="32552"/>
                    <a:pt x="119587" y="32552"/>
                  </a:cubicBezTo>
                  <a:cubicBezTo>
                    <a:pt x="118658" y="32552"/>
                    <a:pt x="117753" y="32433"/>
                    <a:pt x="116872" y="32207"/>
                  </a:cubicBezTo>
                  <a:cubicBezTo>
                    <a:pt x="115991" y="31969"/>
                    <a:pt x="115134" y="31636"/>
                    <a:pt x="114348" y="31171"/>
                  </a:cubicBezTo>
                  <a:cubicBezTo>
                    <a:pt x="112753" y="30278"/>
                    <a:pt x="111407" y="28945"/>
                    <a:pt x="110455" y="27385"/>
                  </a:cubicBezTo>
                  <a:cubicBezTo>
                    <a:pt x="109526" y="25825"/>
                    <a:pt x="108990" y="24051"/>
                    <a:pt x="108943" y="22218"/>
                  </a:cubicBezTo>
                  <a:lnTo>
                    <a:pt x="108919" y="21146"/>
                  </a:lnTo>
                  <a:cubicBezTo>
                    <a:pt x="108919" y="20682"/>
                    <a:pt x="108859" y="20218"/>
                    <a:pt x="108835" y="19753"/>
                  </a:cubicBezTo>
                  <a:cubicBezTo>
                    <a:pt x="108728" y="18837"/>
                    <a:pt x="108597" y="17908"/>
                    <a:pt x="108383" y="17003"/>
                  </a:cubicBezTo>
                  <a:cubicBezTo>
                    <a:pt x="108181" y="16098"/>
                    <a:pt x="107895" y="15205"/>
                    <a:pt x="107585" y="14324"/>
                  </a:cubicBezTo>
                  <a:cubicBezTo>
                    <a:pt x="107419" y="13895"/>
                    <a:pt x="107264" y="13455"/>
                    <a:pt x="107061" y="13038"/>
                  </a:cubicBezTo>
                  <a:lnTo>
                    <a:pt x="106776" y="12407"/>
                  </a:lnTo>
                  <a:lnTo>
                    <a:pt x="106454" y="11788"/>
                  </a:lnTo>
                  <a:cubicBezTo>
                    <a:pt x="105609" y="10133"/>
                    <a:pt x="104525" y="8621"/>
                    <a:pt x="103299" y="7240"/>
                  </a:cubicBezTo>
                  <a:cubicBezTo>
                    <a:pt x="102061" y="5883"/>
                    <a:pt x="100668" y="4668"/>
                    <a:pt x="99144" y="3644"/>
                  </a:cubicBezTo>
                  <a:cubicBezTo>
                    <a:pt x="96084" y="1620"/>
                    <a:pt x="92512" y="370"/>
                    <a:pt x="88892" y="84"/>
                  </a:cubicBezTo>
                  <a:cubicBezTo>
                    <a:pt x="88252" y="29"/>
                    <a:pt x="87611" y="1"/>
                    <a:pt x="86971" y="1"/>
                  </a:cubicBezTo>
                  <a:cubicBezTo>
                    <a:pt x="85804" y="1"/>
                    <a:pt x="84640" y="94"/>
                    <a:pt x="83487" y="287"/>
                  </a:cubicBezTo>
                  <a:cubicBezTo>
                    <a:pt x="81713" y="584"/>
                    <a:pt x="79963" y="1084"/>
                    <a:pt x="78320" y="1799"/>
                  </a:cubicBezTo>
                  <a:cubicBezTo>
                    <a:pt x="75022" y="3227"/>
                    <a:pt x="72128" y="5466"/>
                    <a:pt x="69926" y="8216"/>
                  </a:cubicBezTo>
                  <a:cubicBezTo>
                    <a:pt x="67723" y="10966"/>
                    <a:pt x="66211" y="14241"/>
                    <a:pt x="65532" y="17646"/>
                  </a:cubicBezTo>
                  <a:cubicBezTo>
                    <a:pt x="65378" y="18503"/>
                    <a:pt x="65247" y="19360"/>
                    <a:pt x="65187" y="20218"/>
                  </a:cubicBezTo>
                  <a:cubicBezTo>
                    <a:pt x="65175" y="20432"/>
                    <a:pt x="65151" y="20646"/>
                    <a:pt x="65151" y="20861"/>
                  </a:cubicBezTo>
                  <a:lnTo>
                    <a:pt x="65128" y="21503"/>
                  </a:lnTo>
                  <a:lnTo>
                    <a:pt x="65104" y="22337"/>
                  </a:lnTo>
                  <a:cubicBezTo>
                    <a:pt x="65080" y="23182"/>
                    <a:pt x="64949" y="24004"/>
                    <a:pt x="64723" y="24790"/>
                  </a:cubicBezTo>
                  <a:cubicBezTo>
                    <a:pt x="64282" y="26373"/>
                    <a:pt x="63461" y="27826"/>
                    <a:pt x="62377" y="29040"/>
                  </a:cubicBezTo>
                  <a:cubicBezTo>
                    <a:pt x="61294" y="30231"/>
                    <a:pt x="59948" y="31183"/>
                    <a:pt x="58496" y="31767"/>
                  </a:cubicBezTo>
                  <a:cubicBezTo>
                    <a:pt x="57204" y="32296"/>
                    <a:pt x="55837" y="32552"/>
                    <a:pt x="54461" y="32552"/>
                  </a:cubicBezTo>
                  <a:cubicBezTo>
                    <a:pt x="54290" y="32552"/>
                    <a:pt x="54119" y="32548"/>
                    <a:pt x="53948" y="32541"/>
                  </a:cubicBezTo>
                  <a:cubicBezTo>
                    <a:pt x="52412" y="32469"/>
                    <a:pt x="50947" y="32064"/>
                    <a:pt x="49626" y="31386"/>
                  </a:cubicBezTo>
                  <a:cubicBezTo>
                    <a:pt x="48316" y="30719"/>
                    <a:pt x="47161" y="29778"/>
                    <a:pt x="46244" y="28671"/>
                  </a:cubicBezTo>
                  <a:cubicBezTo>
                    <a:pt x="45339" y="27564"/>
                    <a:pt x="44673" y="26302"/>
                    <a:pt x="44280" y="25004"/>
                  </a:cubicBezTo>
                  <a:cubicBezTo>
                    <a:pt x="44077" y="24349"/>
                    <a:pt x="43946" y="23682"/>
                    <a:pt x="43875" y="23016"/>
                  </a:cubicBezTo>
                  <a:cubicBezTo>
                    <a:pt x="43863" y="22837"/>
                    <a:pt x="43851" y="22670"/>
                    <a:pt x="43839" y="22504"/>
                  </a:cubicBezTo>
                  <a:cubicBezTo>
                    <a:pt x="43827" y="22337"/>
                    <a:pt x="43827" y="22170"/>
                    <a:pt x="43827" y="22004"/>
                  </a:cubicBezTo>
                  <a:cubicBezTo>
                    <a:pt x="43815" y="21694"/>
                    <a:pt x="43804" y="21396"/>
                    <a:pt x="43804" y="21087"/>
                  </a:cubicBezTo>
                  <a:cubicBezTo>
                    <a:pt x="43792" y="20753"/>
                    <a:pt x="43768" y="20420"/>
                    <a:pt x="43744" y="20075"/>
                  </a:cubicBezTo>
                  <a:cubicBezTo>
                    <a:pt x="43518" y="17384"/>
                    <a:pt x="42803" y="14788"/>
                    <a:pt x="41684" y="12467"/>
                  </a:cubicBezTo>
                  <a:cubicBezTo>
                    <a:pt x="40565" y="10145"/>
                    <a:pt x="39077" y="8097"/>
                    <a:pt x="37362" y="6371"/>
                  </a:cubicBezTo>
                  <a:cubicBezTo>
                    <a:pt x="35624" y="4656"/>
                    <a:pt x="33671" y="3275"/>
                    <a:pt x="31612" y="2263"/>
                  </a:cubicBezTo>
                  <a:cubicBezTo>
                    <a:pt x="30588" y="1763"/>
                    <a:pt x="29528" y="1334"/>
                    <a:pt x="28468" y="1001"/>
                  </a:cubicBezTo>
                  <a:cubicBezTo>
                    <a:pt x="27409" y="668"/>
                    <a:pt x="26337" y="429"/>
                    <a:pt x="25277" y="263"/>
                  </a:cubicBezTo>
                  <a:cubicBezTo>
                    <a:pt x="24120" y="87"/>
                    <a:pt x="22981" y="0"/>
                    <a:pt x="21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52;p18">
              <a:extLst>
                <a:ext uri="{FF2B5EF4-FFF2-40B4-BE49-F238E27FC236}">
                  <a16:creationId xmlns:a16="http://schemas.microsoft.com/office/drawing/2014/main" id="{7BE4D255-4AC9-4B7E-8416-BCF21F3AA750}"/>
                </a:ext>
              </a:extLst>
            </p:cNvPr>
            <p:cNvSpPr/>
            <p:nvPr/>
          </p:nvSpPr>
          <p:spPr>
            <a:xfrm>
              <a:off x="1607912" y="2147140"/>
              <a:ext cx="5956259" cy="864452"/>
            </a:xfrm>
            <a:custGeom>
              <a:avLst/>
              <a:gdLst/>
              <a:ahLst/>
              <a:cxnLst/>
              <a:rect l="l" t="t" r="r" b="b"/>
              <a:pathLst>
                <a:path w="227577" h="33029" extrusionOk="0">
                  <a:moveTo>
                    <a:pt x="81023" y="0"/>
                  </a:moveTo>
                  <a:lnTo>
                    <a:pt x="81035" y="477"/>
                  </a:lnTo>
                  <a:lnTo>
                    <a:pt x="81237" y="477"/>
                  </a:lnTo>
                  <a:cubicBezTo>
                    <a:pt x="81952" y="477"/>
                    <a:pt x="82678" y="524"/>
                    <a:pt x="83380" y="608"/>
                  </a:cubicBezTo>
                  <a:lnTo>
                    <a:pt x="83440" y="143"/>
                  </a:lnTo>
                  <a:cubicBezTo>
                    <a:pt x="82714" y="48"/>
                    <a:pt x="81975" y="0"/>
                    <a:pt x="81237" y="0"/>
                  </a:cubicBezTo>
                  <a:close/>
                  <a:moveTo>
                    <a:pt x="146364" y="0"/>
                  </a:moveTo>
                  <a:cubicBezTo>
                    <a:pt x="145579" y="0"/>
                    <a:pt x="144805" y="48"/>
                    <a:pt x="144031" y="155"/>
                  </a:cubicBezTo>
                  <a:lnTo>
                    <a:pt x="144102" y="631"/>
                  </a:lnTo>
                  <a:cubicBezTo>
                    <a:pt x="144840" y="524"/>
                    <a:pt x="145602" y="477"/>
                    <a:pt x="146364" y="477"/>
                  </a:cubicBezTo>
                  <a:lnTo>
                    <a:pt x="146448" y="477"/>
                  </a:lnTo>
                  <a:lnTo>
                    <a:pt x="146448" y="0"/>
                  </a:lnTo>
                  <a:close/>
                  <a:moveTo>
                    <a:pt x="211873" y="0"/>
                  </a:moveTo>
                  <a:lnTo>
                    <a:pt x="211861" y="477"/>
                  </a:lnTo>
                  <a:cubicBezTo>
                    <a:pt x="212646" y="489"/>
                    <a:pt x="213432" y="572"/>
                    <a:pt x="214206" y="703"/>
                  </a:cubicBezTo>
                  <a:lnTo>
                    <a:pt x="214278" y="227"/>
                  </a:lnTo>
                  <a:cubicBezTo>
                    <a:pt x="213492" y="96"/>
                    <a:pt x="212682" y="24"/>
                    <a:pt x="211873" y="0"/>
                  </a:cubicBezTo>
                  <a:close/>
                  <a:moveTo>
                    <a:pt x="15598" y="0"/>
                  </a:moveTo>
                  <a:cubicBezTo>
                    <a:pt x="14788" y="24"/>
                    <a:pt x="13979" y="108"/>
                    <a:pt x="13193" y="250"/>
                  </a:cubicBezTo>
                  <a:lnTo>
                    <a:pt x="13276" y="727"/>
                  </a:lnTo>
                  <a:cubicBezTo>
                    <a:pt x="14038" y="584"/>
                    <a:pt x="14824" y="500"/>
                    <a:pt x="15610" y="477"/>
                  </a:cubicBezTo>
                  <a:lnTo>
                    <a:pt x="15598" y="0"/>
                  </a:lnTo>
                  <a:close/>
                  <a:moveTo>
                    <a:pt x="18015" y="108"/>
                  </a:moveTo>
                  <a:lnTo>
                    <a:pt x="17955" y="572"/>
                  </a:lnTo>
                  <a:cubicBezTo>
                    <a:pt x="18741" y="667"/>
                    <a:pt x="19515" y="810"/>
                    <a:pt x="20265" y="1012"/>
                  </a:cubicBezTo>
                  <a:lnTo>
                    <a:pt x="20396" y="548"/>
                  </a:lnTo>
                  <a:cubicBezTo>
                    <a:pt x="19610" y="346"/>
                    <a:pt x="18813" y="191"/>
                    <a:pt x="18015" y="108"/>
                  </a:cubicBezTo>
                  <a:close/>
                  <a:moveTo>
                    <a:pt x="209456" y="119"/>
                  </a:moveTo>
                  <a:cubicBezTo>
                    <a:pt x="208658" y="215"/>
                    <a:pt x="207860" y="369"/>
                    <a:pt x="207086" y="584"/>
                  </a:cubicBezTo>
                  <a:lnTo>
                    <a:pt x="207217" y="1048"/>
                  </a:lnTo>
                  <a:cubicBezTo>
                    <a:pt x="207967" y="834"/>
                    <a:pt x="208741" y="679"/>
                    <a:pt x="209515" y="596"/>
                  </a:cubicBezTo>
                  <a:lnTo>
                    <a:pt x="209456" y="119"/>
                  </a:lnTo>
                  <a:close/>
                  <a:moveTo>
                    <a:pt x="148865" y="179"/>
                  </a:moveTo>
                  <a:lnTo>
                    <a:pt x="148793" y="655"/>
                  </a:lnTo>
                  <a:cubicBezTo>
                    <a:pt x="149567" y="774"/>
                    <a:pt x="150329" y="953"/>
                    <a:pt x="151079" y="1179"/>
                  </a:cubicBezTo>
                  <a:lnTo>
                    <a:pt x="151222" y="727"/>
                  </a:lnTo>
                  <a:cubicBezTo>
                    <a:pt x="150448" y="489"/>
                    <a:pt x="149651" y="298"/>
                    <a:pt x="148865" y="179"/>
                  </a:cubicBezTo>
                  <a:close/>
                  <a:moveTo>
                    <a:pt x="78618" y="203"/>
                  </a:moveTo>
                  <a:cubicBezTo>
                    <a:pt x="77820" y="334"/>
                    <a:pt x="77022" y="512"/>
                    <a:pt x="76260" y="762"/>
                  </a:cubicBezTo>
                  <a:lnTo>
                    <a:pt x="76403" y="1215"/>
                  </a:lnTo>
                  <a:cubicBezTo>
                    <a:pt x="77153" y="977"/>
                    <a:pt x="77915" y="798"/>
                    <a:pt x="78689" y="679"/>
                  </a:cubicBezTo>
                  <a:lnTo>
                    <a:pt x="78618" y="203"/>
                  </a:lnTo>
                  <a:close/>
                  <a:moveTo>
                    <a:pt x="85809" y="631"/>
                  </a:moveTo>
                  <a:lnTo>
                    <a:pt x="85678" y="1096"/>
                  </a:lnTo>
                  <a:cubicBezTo>
                    <a:pt x="86428" y="1310"/>
                    <a:pt x="87167" y="1584"/>
                    <a:pt x="87881" y="1905"/>
                  </a:cubicBezTo>
                  <a:lnTo>
                    <a:pt x="88071" y="1477"/>
                  </a:lnTo>
                  <a:cubicBezTo>
                    <a:pt x="87345" y="1143"/>
                    <a:pt x="86583" y="858"/>
                    <a:pt x="85809" y="631"/>
                  </a:cubicBezTo>
                  <a:close/>
                  <a:moveTo>
                    <a:pt x="141673" y="667"/>
                  </a:moveTo>
                  <a:cubicBezTo>
                    <a:pt x="140899" y="893"/>
                    <a:pt x="140137" y="1179"/>
                    <a:pt x="139411" y="1524"/>
                  </a:cubicBezTo>
                  <a:lnTo>
                    <a:pt x="139614" y="1953"/>
                  </a:lnTo>
                  <a:cubicBezTo>
                    <a:pt x="140316" y="1632"/>
                    <a:pt x="141054" y="1346"/>
                    <a:pt x="141804" y="1131"/>
                  </a:cubicBezTo>
                  <a:lnTo>
                    <a:pt x="141673" y="667"/>
                  </a:lnTo>
                  <a:close/>
                  <a:moveTo>
                    <a:pt x="216635" y="810"/>
                  </a:moveTo>
                  <a:lnTo>
                    <a:pt x="216480" y="1262"/>
                  </a:lnTo>
                  <a:cubicBezTo>
                    <a:pt x="217218" y="1512"/>
                    <a:pt x="217957" y="1810"/>
                    <a:pt x="218659" y="2167"/>
                  </a:cubicBezTo>
                  <a:lnTo>
                    <a:pt x="218873" y="1739"/>
                  </a:lnTo>
                  <a:cubicBezTo>
                    <a:pt x="218147" y="1370"/>
                    <a:pt x="217397" y="1060"/>
                    <a:pt x="216635" y="810"/>
                  </a:cubicBezTo>
                  <a:close/>
                  <a:moveTo>
                    <a:pt x="10847" y="858"/>
                  </a:moveTo>
                  <a:cubicBezTo>
                    <a:pt x="10085" y="1108"/>
                    <a:pt x="9335" y="1429"/>
                    <a:pt x="8621" y="1798"/>
                  </a:cubicBezTo>
                  <a:lnTo>
                    <a:pt x="8835" y="2215"/>
                  </a:lnTo>
                  <a:cubicBezTo>
                    <a:pt x="9538" y="1858"/>
                    <a:pt x="10264" y="1560"/>
                    <a:pt x="11002" y="1310"/>
                  </a:cubicBezTo>
                  <a:lnTo>
                    <a:pt x="10847" y="858"/>
                  </a:lnTo>
                  <a:close/>
                  <a:moveTo>
                    <a:pt x="22682" y="1346"/>
                  </a:moveTo>
                  <a:lnTo>
                    <a:pt x="22492" y="1786"/>
                  </a:lnTo>
                  <a:cubicBezTo>
                    <a:pt x="23206" y="2096"/>
                    <a:pt x="23909" y="2465"/>
                    <a:pt x="24575" y="2870"/>
                  </a:cubicBezTo>
                  <a:lnTo>
                    <a:pt x="24825" y="2465"/>
                  </a:lnTo>
                  <a:cubicBezTo>
                    <a:pt x="24135" y="2048"/>
                    <a:pt x="23420" y="1667"/>
                    <a:pt x="22682" y="1346"/>
                  </a:cubicBezTo>
                  <a:close/>
                  <a:moveTo>
                    <a:pt x="204812" y="1393"/>
                  </a:moveTo>
                  <a:cubicBezTo>
                    <a:pt x="204074" y="1727"/>
                    <a:pt x="203360" y="2108"/>
                    <a:pt x="202669" y="2536"/>
                  </a:cubicBezTo>
                  <a:lnTo>
                    <a:pt x="202931" y="2941"/>
                  </a:lnTo>
                  <a:cubicBezTo>
                    <a:pt x="203586" y="2524"/>
                    <a:pt x="204288" y="2143"/>
                    <a:pt x="205003" y="1834"/>
                  </a:cubicBezTo>
                  <a:lnTo>
                    <a:pt x="204812" y="1393"/>
                  </a:lnTo>
                  <a:close/>
                  <a:moveTo>
                    <a:pt x="153472" y="1596"/>
                  </a:moveTo>
                  <a:lnTo>
                    <a:pt x="153270" y="2036"/>
                  </a:lnTo>
                  <a:cubicBezTo>
                    <a:pt x="153972" y="2370"/>
                    <a:pt x="154663" y="2763"/>
                    <a:pt x="155306" y="3191"/>
                  </a:cubicBezTo>
                  <a:lnTo>
                    <a:pt x="155580" y="2798"/>
                  </a:lnTo>
                  <a:cubicBezTo>
                    <a:pt x="154901" y="2346"/>
                    <a:pt x="154199" y="1953"/>
                    <a:pt x="153472" y="1596"/>
                  </a:cubicBezTo>
                  <a:close/>
                  <a:moveTo>
                    <a:pt x="74010" y="1655"/>
                  </a:moveTo>
                  <a:cubicBezTo>
                    <a:pt x="73296" y="2013"/>
                    <a:pt x="72593" y="2417"/>
                    <a:pt x="71927" y="2870"/>
                  </a:cubicBezTo>
                  <a:lnTo>
                    <a:pt x="72188" y="3263"/>
                  </a:lnTo>
                  <a:cubicBezTo>
                    <a:pt x="72843" y="2822"/>
                    <a:pt x="73522" y="2429"/>
                    <a:pt x="74224" y="2084"/>
                  </a:cubicBezTo>
                  <a:lnTo>
                    <a:pt x="74010" y="1655"/>
                  </a:lnTo>
                  <a:close/>
                  <a:moveTo>
                    <a:pt x="90203" y="2632"/>
                  </a:moveTo>
                  <a:lnTo>
                    <a:pt x="89941" y="3036"/>
                  </a:lnTo>
                  <a:cubicBezTo>
                    <a:pt x="90596" y="3453"/>
                    <a:pt x="91227" y="3929"/>
                    <a:pt x="91810" y="4453"/>
                  </a:cubicBezTo>
                  <a:lnTo>
                    <a:pt x="92131" y="4096"/>
                  </a:lnTo>
                  <a:cubicBezTo>
                    <a:pt x="91524" y="3560"/>
                    <a:pt x="90869" y="3072"/>
                    <a:pt x="90203" y="2632"/>
                  </a:cubicBezTo>
                  <a:close/>
                  <a:moveTo>
                    <a:pt x="137292" y="2703"/>
                  </a:moveTo>
                  <a:cubicBezTo>
                    <a:pt x="136625" y="3144"/>
                    <a:pt x="135982" y="3632"/>
                    <a:pt x="135375" y="4168"/>
                  </a:cubicBezTo>
                  <a:lnTo>
                    <a:pt x="135696" y="4525"/>
                  </a:lnTo>
                  <a:cubicBezTo>
                    <a:pt x="136280" y="4013"/>
                    <a:pt x="136911" y="3525"/>
                    <a:pt x="137554" y="3096"/>
                  </a:cubicBezTo>
                  <a:lnTo>
                    <a:pt x="137292" y="2703"/>
                  </a:lnTo>
                  <a:close/>
                  <a:moveTo>
                    <a:pt x="220945" y="2977"/>
                  </a:moveTo>
                  <a:lnTo>
                    <a:pt x="220671" y="3370"/>
                  </a:lnTo>
                  <a:cubicBezTo>
                    <a:pt x="221314" y="3810"/>
                    <a:pt x="221921" y="4310"/>
                    <a:pt x="222493" y="4846"/>
                  </a:cubicBezTo>
                  <a:lnTo>
                    <a:pt x="222826" y="4501"/>
                  </a:lnTo>
                  <a:cubicBezTo>
                    <a:pt x="222231" y="3953"/>
                    <a:pt x="221600" y="3441"/>
                    <a:pt x="220945" y="2977"/>
                  </a:cubicBezTo>
                  <a:close/>
                  <a:moveTo>
                    <a:pt x="6549" y="3048"/>
                  </a:moveTo>
                  <a:cubicBezTo>
                    <a:pt x="5894" y="3513"/>
                    <a:pt x="5275" y="4037"/>
                    <a:pt x="4692" y="4596"/>
                  </a:cubicBezTo>
                  <a:lnTo>
                    <a:pt x="5025" y="4941"/>
                  </a:lnTo>
                  <a:cubicBezTo>
                    <a:pt x="5585" y="4394"/>
                    <a:pt x="6192" y="3894"/>
                    <a:pt x="6835" y="3441"/>
                  </a:cubicBezTo>
                  <a:lnTo>
                    <a:pt x="6549" y="3048"/>
                  </a:lnTo>
                  <a:close/>
                  <a:moveTo>
                    <a:pt x="26778" y="3894"/>
                  </a:moveTo>
                  <a:lnTo>
                    <a:pt x="26468" y="4251"/>
                  </a:lnTo>
                  <a:cubicBezTo>
                    <a:pt x="27064" y="4763"/>
                    <a:pt x="27635" y="5311"/>
                    <a:pt x="28147" y="5894"/>
                  </a:cubicBezTo>
                  <a:lnTo>
                    <a:pt x="28504" y="5584"/>
                  </a:lnTo>
                  <a:cubicBezTo>
                    <a:pt x="27969" y="4977"/>
                    <a:pt x="27397" y="4406"/>
                    <a:pt x="26778" y="3894"/>
                  </a:cubicBezTo>
                  <a:close/>
                  <a:moveTo>
                    <a:pt x="200728" y="3965"/>
                  </a:moveTo>
                  <a:cubicBezTo>
                    <a:pt x="200121" y="4489"/>
                    <a:pt x="199538" y="5072"/>
                    <a:pt x="199014" y="5680"/>
                  </a:cubicBezTo>
                  <a:lnTo>
                    <a:pt x="199371" y="5989"/>
                  </a:lnTo>
                  <a:cubicBezTo>
                    <a:pt x="199883" y="5394"/>
                    <a:pt x="200443" y="4846"/>
                    <a:pt x="201038" y="4334"/>
                  </a:cubicBezTo>
                  <a:lnTo>
                    <a:pt x="200728" y="3965"/>
                  </a:lnTo>
                  <a:close/>
                  <a:moveTo>
                    <a:pt x="157473" y="4299"/>
                  </a:moveTo>
                  <a:lnTo>
                    <a:pt x="157151" y="4644"/>
                  </a:lnTo>
                  <a:cubicBezTo>
                    <a:pt x="157735" y="5180"/>
                    <a:pt x="158283" y="5751"/>
                    <a:pt x="158771" y="6346"/>
                  </a:cubicBezTo>
                  <a:lnTo>
                    <a:pt x="159140" y="6049"/>
                  </a:lnTo>
                  <a:cubicBezTo>
                    <a:pt x="158628" y="5430"/>
                    <a:pt x="158068" y="4834"/>
                    <a:pt x="157473" y="4299"/>
                  </a:cubicBezTo>
                  <a:close/>
                  <a:moveTo>
                    <a:pt x="70033" y="4382"/>
                  </a:moveTo>
                  <a:cubicBezTo>
                    <a:pt x="69438" y="4930"/>
                    <a:pt x="68890" y="5525"/>
                    <a:pt x="68378" y="6144"/>
                  </a:cubicBezTo>
                  <a:lnTo>
                    <a:pt x="68748" y="6442"/>
                  </a:lnTo>
                  <a:cubicBezTo>
                    <a:pt x="69248" y="5834"/>
                    <a:pt x="69783" y="5263"/>
                    <a:pt x="70355" y="4727"/>
                  </a:cubicBezTo>
                  <a:lnTo>
                    <a:pt x="70033" y="4382"/>
                  </a:lnTo>
                  <a:close/>
                  <a:moveTo>
                    <a:pt x="93822" y="5811"/>
                  </a:moveTo>
                  <a:lnTo>
                    <a:pt x="93465" y="6120"/>
                  </a:lnTo>
                  <a:cubicBezTo>
                    <a:pt x="93977" y="6715"/>
                    <a:pt x="94441" y="7358"/>
                    <a:pt x="94846" y="8013"/>
                  </a:cubicBezTo>
                  <a:lnTo>
                    <a:pt x="95251" y="7763"/>
                  </a:lnTo>
                  <a:cubicBezTo>
                    <a:pt x="94834" y="7085"/>
                    <a:pt x="94346" y="6430"/>
                    <a:pt x="93822" y="5811"/>
                  </a:cubicBezTo>
                  <a:close/>
                  <a:moveTo>
                    <a:pt x="133696" y="5906"/>
                  </a:moveTo>
                  <a:cubicBezTo>
                    <a:pt x="133172" y="6525"/>
                    <a:pt x="132696" y="7192"/>
                    <a:pt x="132279" y="7870"/>
                  </a:cubicBezTo>
                  <a:lnTo>
                    <a:pt x="132684" y="8120"/>
                  </a:lnTo>
                  <a:cubicBezTo>
                    <a:pt x="133101" y="7454"/>
                    <a:pt x="133553" y="6811"/>
                    <a:pt x="134065" y="6215"/>
                  </a:cubicBezTo>
                  <a:lnTo>
                    <a:pt x="133696" y="5906"/>
                  </a:lnTo>
                  <a:close/>
                  <a:moveTo>
                    <a:pt x="224457" y="6287"/>
                  </a:moveTo>
                  <a:lnTo>
                    <a:pt x="224076" y="6585"/>
                  </a:lnTo>
                  <a:cubicBezTo>
                    <a:pt x="224565" y="7204"/>
                    <a:pt x="225005" y="7858"/>
                    <a:pt x="225398" y="8525"/>
                  </a:cubicBezTo>
                  <a:lnTo>
                    <a:pt x="225803" y="8287"/>
                  </a:lnTo>
                  <a:cubicBezTo>
                    <a:pt x="225410" y="7597"/>
                    <a:pt x="224946" y="6918"/>
                    <a:pt x="224457" y="6287"/>
                  </a:cubicBezTo>
                  <a:close/>
                  <a:moveTo>
                    <a:pt x="3073" y="6394"/>
                  </a:moveTo>
                  <a:cubicBezTo>
                    <a:pt x="2573" y="7025"/>
                    <a:pt x="2132" y="7704"/>
                    <a:pt x="1727" y="8406"/>
                  </a:cubicBezTo>
                  <a:lnTo>
                    <a:pt x="2144" y="8632"/>
                  </a:lnTo>
                  <a:cubicBezTo>
                    <a:pt x="2525" y="7954"/>
                    <a:pt x="2966" y="7299"/>
                    <a:pt x="3442" y="6680"/>
                  </a:cubicBezTo>
                  <a:lnTo>
                    <a:pt x="3073" y="6394"/>
                  </a:lnTo>
                  <a:close/>
                  <a:moveTo>
                    <a:pt x="29969" y="7501"/>
                  </a:moveTo>
                  <a:lnTo>
                    <a:pt x="29576" y="7763"/>
                  </a:lnTo>
                  <a:cubicBezTo>
                    <a:pt x="30005" y="8418"/>
                    <a:pt x="30386" y="9109"/>
                    <a:pt x="30707" y="9823"/>
                  </a:cubicBezTo>
                  <a:lnTo>
                    <a:pt x="31136" y="9621"/>
                  </a:lnTo>
                  <a:cubicBezTo>
                    <a:pt x="30802" y="8894"/>
                    <a:pt x="30409" y="8180"/>
                    <a:pt x="29969" y="7501"/>
                  </a:cubicBezTo>
                  <a:close/>
                  <a:moveTo>
                    <a:pt x="197561" y="7608"/>
                  </a:moveTo>
                  <a:cubicBezTo>
                    <a:pt x="197121" y="8287"/>
                    <a:pt x="196740" y="9001"/>
                    <a:pt x="196406" y="9740"/>
                  </a:cubicBezTo>
                  <a:lnTo>
                    <a:pt x="196847" y="9930"/>
                  </a:lnTo>
                  <a:cubicBezTo>
                    <a:pt x="197168" y="9228"/>
                    <a:pt x="197537" y="8525"/>
                    <a:pt x="197966" y="7870"/>
                  </a:cubicBezTo>
                  <a:lnTo>
                    <a:pt x="197561" y="7608"/>
                  </a:lnTo>
                  <a:close/>
                  <a:moveTo>
                    <a:pt x="160533" y="8025"/>
                  </a:moveTo>
                  <a:lnTo>
                    <a:pt x="160128" y="8275"/>
                  </a:lnTo>
                  <a:cubicBezTo>
                    <a:pt x="160533" y="8942"/>
                    <a:pt x="160878" y="9644"/>
                    <a:pt x="161188" y="10371"/>
                  </a:cubicBezTo>
                  <a:lnTo>
                    <a:pt x="161628" y="10180"/>
                  </a:lnTo>
                  <a:cubicBezTo>
                    <a:pt x="161319" y="9442"/>
                    <a:pt x="160950" y="8716"/>
                    <a:pt x="160533" y="8025"/>
                  </a:cubicBezTo>
                  <a:close/>
                  <a:moveTo>
                    <a:pt x="66997" y="8132"/>
                  </a:moveTo>
                  <a:cubicBezTo>
                    <a:pt x="66593" y="8835"/>
                    <a:pt x="66235" y="9561"/>
                    <a:pt x="65926" y="10299"/>
                  </a:cubicBezTo>
                  <a:lnTo>
                    <a:pt x="66366" y="10490"/>
                  </a:lnTo>
                  <a:cubicBezTo>
                    <a:pt x="66664" y="9763"/>
                    <a:pt x="67021" y="9049"/>
                    <a:pt x="67414" y="8382"/>
                  </a:cubicBezTo>
                  <a:lnTo>
                    <a:pt x="66997" y="8132"/>
                  </a:lnTo>
                  <a:close/>
                  <a:moveTo>
                    <a:pt x="96382" y="9906"/>
                  </a:moveTo>
                  <a:lnTo>
                    <a:pt x="95953" y="10097"/>
                  </a:lnTo>
                  <a:cubicBezTo>
                    <a:pt x="96263" y="10811"/>
                    <a:pt x="96525" y="11561"/>
                    <a:pt x="96727" y="12311"/>
                  </a:cubicBezTo>
                  <a:lnTo>
                    <a:pt x="97192" y="12180"/>
                  </a:lnTo>
                  <a:cubicBezTo>
                    <a:pt x="96977" y="11407"/>
                    <a:pt x="96703" y="10645"/>
                    <a:pt x="96382" y="9906"/>
                  </a:cubicBezTo>
                  <a:close/>
                  <a:moveTo>
                    <a:pt x="131172" y="10025"/>
                  </a:moveTo>
                  <a:cubicBezTo>
                    <a:pt x="130851" y="10764"/>
                    <a:pt x="130589" y="11538"/>
                    <a:pt x="130386" y="12311"/>
                  </a:cubicBezTo>
                  <a:lnTo>
                    <a:pt x="130839" y="12430"/>
                  </a:lnTo>
                  <a:cubicBezTo>
                    <a:pt x="131041" y="11680"/>
                    <a:pt x="131303" y="10930"/>
                    <a:pt x="131601" y="10204"/>
                  </a:cubicBezTo>
                  <a:lnTo>
                    <a:pt x="131172" y="10025"/>
                  </a:lnTo>
                  <a:close/>
                  <a:moveTo>
                    <a:pt x="226851" y="10466"/>
                  </a:moveTo>
                  <a:lnTo>
                    <a:pt x="226410" y="10645"/>
                  </a:lnTo>
                  <a:cubicBezTo>
                    <a:pt x="226696" y="11371"/>
                    <a:pt x="226934" y="12133"/>
                    <a:pt x="227113" y="12895"/>
                  </a:cubicBezTo>
                  <a:lnTo>
                    <a:pt x="227577" y="12788"/>
                  </a:lnTo>
                  <a:cubicBezTo>
                    <a:pt x="227386" y="12002"/>
                    <a:pt x="227148" y="11216"/>
                    <a:pt x="226851" y="10466"/>
                  </a:cubicBezTo>
                  <a:close/>
                  <a:moveTo>
                    <a:pt x="703" y="10597"/>
                  </a:moveTo>
                  <a:cubicBezTo>
                    <a:pt x="406" y="11347"/>
                    <a:pt x="179" y="12121"/>
                    <a:pt x="1" y="12907"/>
                  </a:cubicBezTo>
                  <a:lnTo>
                    <a:pt x="465" y="13014"/>
                  </a:lnTo>
                  <a:cubicBezTo>
                    <a:pt x="632" y="12252"/>
                    <a:pt x="858" y="11490"/>
                    <a:pt x="1144" y="10764"/>
                  </a:cubicBezTo>
                  <a:lnTo>
                    <a:pt x="703" y="10597"/>
                  </a:lnTo>
                  <a:close/>
                  <a:moveTo>
                    <a:pt x="31981" y="11895"/>
                  </a:moveTo>
                  <a:lnTo>
                    <a:pt x="31529" y="12026"/>
                  </a:lnTo>
                  <a:cubicBezTo>
                    <a:pt x="31743" y="12776"/>
                    <a:pt x="31910" y="13550"/>
                    <a:pt x="32017" y="14324"/>
                  </a:cubicBezTo>
                  <a:lnTo>
                    <a:pt x="32493" y="14252"/>
                  </a:lnTo>
                  <a:cubicBezTo>
                    <a:pt x="32374" y="13454"/>
                    <a:pt x="32207" y="12657"/>
                    <a:pt x="31981" y="11895"/>
                  </a:cubicBezTo>
                  <a:close/>
                  <a:moveTo>
                    <a:pt x="195585" y="12014"/>
                  </a:moveTo>
                  <a:cubicBezTo>
                    <a:pt x="195359" y="12788"/>
                    <a:pt x="195204" y="13585"/>
                    <a:pt x="195097" y="14383"/>
                  </a:cubicBezTo>
                  <a:lnTo>
                    <a:pt x="195573" y="14443"/>
                  </a:lnTo>
                  <a:cubicBezTo>
                    <a:pt x="195668" y="13669"/>
                    <a:pt x="195823" y="12895"/>
                    <a:pt x="196037" y="12145"/>
                  </a:cubicBezTo>
                  <a:lnTo>
                    <a:pt x="195585" y="12014"/>
                  </a:lnTo>
                  <a:close/>
                  <a:moveTo>
                    <a:pt x="162378" y="12478"/>
                  </a:moveTo>
                  <a:lnTo>
                    <a:pt x="161926" y="12597"/>
                  </a:lnTo>
                  <a:cubicBezTo>
                    <a:pt x="162104" y="13359"/>
                    <a:pt x="162247" y="14133"/>
                    <a:pt x="162319" y="14907"/>
                  </a:cubicBezTo>
                  <a:lnTo>
                    <a:pt x="162795" y="14871"/>
                  </a:lnTo>
                  <a:cubicBezTo>
                    <a:pt x="162712" y="14062"/>
                    <a:pt x="162581" y="13264"/>
                    <a:pt x="162378" y="12478"/>
                  </a:cubicBezTo>
                  <a:close/>
                  <a:moveTo>
                    <a:pt x="65188" y="12609"/>
                  </a:moveTo>
                  <a:cubicBezTo>
                    <a:pt x="64997" y="13395"/>
                    <a:pt x="64866" y="14193"/>
                    <a:pt x="64795" y="14990"/>
                  </a:cubicBezTo>
                  <a:lnTo>
                    <a:pt x="65271" y="15038"/>
                  </a:lnTo>
                  <a:cubicBezTo>
                    <a:pt x="65342" y="14264"/>
                    <a:pt x="65473" y="13478"/>
                    <a:pt x="65652" y="12716"/>
                  </a:cubicBezTo>
                  <a:lnTo>
                    <a:pt x="65188" y="12609"/>
                  </a:lnTo>
                  <a:close/>
                  <a:moveTo>
                    <a:pt x="97644" y="14562"/>
                  </a:moveTo>
                  <a:lnTo>
                    <a:pt x="97168" y="14621"/>
                  </a:lnTo>
                  <a:cubicBezTo>
                    <a:pt x="97251" y="15240"/>
                    <a:pt x="97287" y="15883"/>
                    <a:pt x="97287" y="16514"/>
                  </a:cubicBezTo>
                  <a:cubicBezTo>
                    <a:pt x="97287" y="16669"/>
                    <a:pt x="97287" y="16824"/>
                    <a:pt x="97287" y="16979"/>
                  </a:cubicBezTo>
                  <a:lnTo>
                    <a:pt x="97763" y="16967"/>
                  </a:lnTo>
                  <a:cubicBezTo>
                    <a:pt x="97763" y="16812"/>
                    <a:pt x="97763" y="16669"/>
                    <a:pt x="97763" y="16514"/>
                  </a:cubicBezTo>
                  <a:cubicBezTo>
                    <a:pt x="97763" y="15859"/>
                    <a:pt x="97715" y="15205"/>
                    <a:pt x="97644" y="14562"/>
                  </a:cubicBezTo>
                  <a:close/>
                  <a:moveTo>
                    <a:pt x="129946" y="14693"/>
                  </a:moveTo>
                  <a:cubicBezTo>
                    <a:pt x="129874" y="15288"/>
                    <a:pt x="129839" y="15907"/>
                    <a:pt x="129839" y="16514"/>
                  </a:cubicBezTo>
                  <a:cubicBezTo>
                    <a:pt x="129839" y="16717"/>
                    <a:pt x="129839" y="16895"/>
                    <a:pt x="129827" y="17086"/>
                  </a:cubicBezTo>
                  <a:lnTo>
                    <a:pt x="130303" y="17110"/>
                  </a:lnTo>
                  <a:cubicBezTo>
                    <a:pt x="130315" y="16907"/>
                    <a:pt x="130315" y="16717"/>
                    <a:pt x="130315" y="16514"/>
                  </a:cubicBezTo>
                  <a:cubicBezTo>
                    <a:pt x="130315" y="15919"/>
                    <a:pt x="130350" y="15324"/>
                    <a:pt x="130410" y="14740"/>
                  </a:cubicBezTo>
                  <a:lnTo>
                    <a:pt x="129946" y="14693"/>
                  </a:lnTo>
                  <a:close/>
                  <a:moveTo>
                    <a:pt x="32172" y="16669"/>
                  </a:moveTo>
                  <a:cubicBezTo>
                    <a:pt x="32172" y="17479"/>
                    <a:pt x="32243" y="18288"/>
                    <a:pt x="32362" y="19074"/>
                  </a:cubicBezTo>
                  <a:lnTo>
                    <a:pt x="32838" y="19003"/>
                  </a:lnTo>
                  <a:cubicBezTo>
                    <a:pt x="32719" y="18241"/>
                    <a:pt x="32648" y="17443"/>
                    <a:pt x="32648" y="16669"/>
                  </a:cubicBezTo>
                  <a:close/>
                  <a:moveTo>
                    <a:pt x="194954" y="16788"/>
                  </a:moveTo>
                  <a:cubicBezTo>
                    <a:pt x="194942" y="17574"/>
                    <a:pt x="194870" y="18360"/>
                    <a:pt x="194751" y="19134"/>
                  </a:cubicBezTo>
                  <a:lnTo>
                    <a:pt x="195216" y="19205"/>
                  </a:lnTo>
                  <a:cubicBezTo>
                    <a:pt x="195347" y="18419"/>
                    <a:pt x="195418" y="17610"/>
                    <a:pt x="195430" y="16800"/>
                  </a:cubicBezTo>
                  <a:lnTo>
                    <a:pt x="194954" y="16788"/>
                  </a:lnTo>
                  <a:close/>
                  <a:moveTo>
                    <a:pt x="162890" y="17264"/>
                  </a:moveTo>
                  <a:lnTo>
                    <a:pt x="162414" y="17288"/>
                  </a:lnTo>
                  <a:cubicBezTo>
                    <a:pt x="162462" y="18086"/>
                    <a:pt x="162557" y="18896"/>
                    <a:pt x="162700" y="19681"/>
                  </a:cubicBezTo>
                  <a:lnTo>
                    <a:pt x="163176" y="19598"/>
                  </a:lnTo>
                  <a:cubicBezTo>
                    <a:pt x="163021" y="18824"/>
                    <a:pt x="162926" y="18038"/>
                    <a:pt x="162890" y="17264"/>
                  </a:cubicBezTo>
                  <a:close/>
                  <a:moveTo>
                    <a:pt x="64699" y="17383"/>
                  </a:moveTo>
                  <a:cubicBezTo>
                    <a:pt x="64664" y="18169"/>
                    <a:pt x="64557" y="18955"/>
                    <a:pt x="64402" y="19717"/>
                  </a:cubicBezTo>
                  <a:lnTo>
                    <a:pt x="64866" y="19812"/>
                  </a:lnTo>
                  <a:cubicBezTo>
                    <a:pt x="65033" y="19027"/>
                    <a:pt x="65128" y="18217"/>
                    <a:pt x="65176" y="17419"/>
                  </a:cubicBezTo>
                  <a:lnTo>
                    <a:pt x="64699" y="17383"/>
                  </a:lnTo>
                  <a:close/>
                  <a:moveTo>
                    <a:pt x="98001" y="19300"/>
                  </a:moveTo>
                  <a:lnTo>
                    <a:pt x="97537" y="19384"/>
                  </a:lnTo>
                  <a:cubicBezTo>
                    <a:pt x="97668" y="20170"/>
                    <a:pt x="97870" y="20967"/>
                    <a:pt x="98120" y="21729"/>
                  </a:cubicBezTo>
                  <a:lnTo>
                    <a:pt x="98573" y="21574"/>
                  </a:lnTo>
                  <a:cubicBezTo>
                    <a:pt x="98323" y="20836"/>
                    <a:pt x="98132" y="20074"/>
                    <a:pt x="98001" y="19300"/>
                  </a:cubicBezTo>
                  <a:close/>
                  <a:moveTo>
                    <a:pt x="129577" y="19419"/>
                  </a:moveTo>
                  <a:cubicBezTo>
                    <a:pt x="129434" y="20193"/>
                    <a:pt x="129243" y="20955"/>
                    <a:pt x="128981" y="21694"/>
                  </a:cubicBezTo>
                  <a:lnTo>
                    <a:pt x="129434" y="21848"/>
                  </a:lnTo>
                  <a:cubicBezTo>
                    <a:pt x="129696" y="21086"/>
                    <a:pt x="129898" y="20300"/>
                    <a:pt x="130053" y="19515"/>
                  </a:cubicBezTo>
                  <a:lnTo>
                    <a:pt x="129577" y="19419"/>
                  </a:lnTo>
                  <a:close/>
                  <a:moveTo>
                    <a:pt x="33362" y="21289"/>
                  </a:moveTo>
                  <a:lnTo>
                    <a:pt x="32910" y="21432"/>
                  </a:lnTo>
                  <a:cubicBezTo>
                    <a:pt x="33148" y="22205"/>
                    <a:pt x="33446" y="22956"/>
                    <a:pt x="33803" y="23682"/>
                  </a:cubicBezTo>
                  <a:lnTo>
                    <a:pt x="34231" y="23479"/>
                  </a:lnTo>
                  <a:cubicBezTo>
                    <a:pt x="33886" y="22777"/>
                    <a:pt x="33600" y="22039"/>
                    <a:pt x="33362" y="21289"/>
                  </a:cubicBezTo>
                  <a:close/>
                  <a:moveTo>
                    <a:pt x="194204" y="21408"/>
                  </a:moveTo>
                  <a:cubicBezTo>
                    <a:pt x="193966" y="22158"/>
                    <a:pt x="193668" y="22884"/>
                    <a:pt x="193323" y="23587"/>
                  </a:cubicBezTo>
                  <a:lnTo>
                    <a:pt x="193751" y="23801"/>
                  </a:lnTo>
                  <a:cubicBezTo>
                    <a:pt x="194097" y="23075"/>
                    <a:pt x="194406" y="22325"/>
                    <a:pt x="194656" y="21563"/>
                  </a:cubicBezTo>
                  <a:lnTo>
                    <a:pt x="194204" y="21408"/>
                  </a:lnTo>
                  <a:close/>
                  <a:moveTo>
                    <a:pt x="163795" y="21860"/>
                  </a:moveTo>
                  <a:lnTo>
                    <a:pt x="163343" y="22015"/>
                  </a:lnTo>
                  <a:cubicBezTo>
                    <a:pt x="163605" y="22777"/>
                    <a:pt x="163938" y="23527"/>
                    <a:pt x="164319" y="24241"/>
                  </a:cubicBezTo>
                  <a:lnTo>
                    <a:pt x="164736" y="24015"/>
                  </a:lnTo>
                  <a:cubicBezTo>
                    <a:pt x="164367" y="23325"/>
                    <a:pt x="164057" y="22598"/>
                    <a:pt x="163795" y="21860"/>
                  </a:cubicBezTo>
                  <a:close/>
                  <a:moveTo>
                    <a:pt x="63771" y="21979"/>
                  </a:moveTo>
                  <a:cubicBezTo>
                    <a:pt x="63509" y="22717"/>
                    <a:pt x="63175" y="23432"/>
                    <a:pt x="62806" y="24122"/>
                  </a:cubicBezTo>
                  <a:lnTo>
                    <a:pt x="63223" y="24349"/>
                  </a:lnTo>
                  <a:cubicBezTo>
                    <a:pt x="63616" y="23634"/>
                    <a:pt x="63937" y="22896"/>
                    <a:pt x="64211" y="22146"/>
                  </a:cubicBezTo>
                  <a:lnTo>
                    <a:pt x="63771" y="21979"/>
                  </a:lnTo>
                  <a:close/>
                  <a:moveTo>
                    <a:pt x="99478" y="23741"/>
                  </a:moveTo>
                  <a:lnTo>
                    <a:pt x="99049" y="23968"/>
                  </a:lnTo>
                  <a:cubicBezTo>
                    <a:pt x="99418" y="24682"/>
                    <a:pt x="99835" y="25373"/>
                    <a:pt x="100299" y="26039"/>
                  </a:cubicBezTo>
                  <a:lnTo>
                    <a:pt x="100692" y="25765"/>
                  </a:lnTo>
                  <a:cubicBezTo>
                    <a:pt x="100240" y="25123"/>
                    <a:pt x="99835" y="24444"/>
                    <a:pt x="99478" y="23741"/>
                  </a:cubicBezTo>
                  <a:close/>
                  <a:moveTo>
                    <a:pt x="128064" y="23860"/>
                  </a:moveTo>
                  <a:cubicBezTo>
                    <a:pt x="127707" y="24551"/>
                    <a:pt x="127291" y="25230"/>
                    <a:pt x="126838" y="25861"/>
                  </a:cubicBezTo>
                  <a:lnTo>
                    <a:pt x="127231" y="26135"/>
                  </a:lnTo>
                  <a:cubicBezTo>
                    <a:pt x="127695" y="25480"/>
                    <a:pt x="128124" y="24789"/>
                    <a:pt x="128493" y="24075"/>
                  </a:cubicBezTo>
                  <a:lnTo>
                    <a:pt x="128064" y="23860"/>
                  </a:lnTo>
                  <a:close/>
                  <a:moveTo>
                    <a:pt x="35398" y="25515"/>
                  </a:moveTo>
                  <a:lnTo>
                    <a:pt x="35005" y="25777"/>
                  </a:lnTo>
                  <a:cubicBezTo>
                    <a:pt x="35458" y="26444"/>
                    <a:pt x="35970" y="27087"/>
                    <a:pt x="36505" y="27682"/>
                  </a:cubicBezTo>
                  <a:lnTo>
                    <a:pt x="36863" y="27361"/>
                  </a:lnTo>
                  <a:cubicBezTo>
                    <a:pt x="36339" y="26777"/>
                    <a:pt x="35839" y="26158"/>
                    <a:pt x="35398" y="25515"/>
                  </a:cubicBezTo>
                  <a:close/>
                  <a:moveTo>
                    <a:pt x="192132" y="25611"/>
                  </a:moveTo>
                  <a:cubicBezTo>
                    <a:pt x="191680" y="26254"/>
                    <a:pt x="191191" y="26873"/>
                    <a:pt x="190656" y="27444"/>
                  </a:cubicBezTo>
                  <a:lnTo>
                    <a:pt x="191001" y="27766"/>
                  </a:lnTo>
                  <a:cubicBezTo>
                    <a:pt x="191561" y="27182"/>
                    <a:pt x="192061" y="26551"/>
                    <a:pt x="192525" y="25885"/>
                  </a:cubicBezTo>
                  <a:lnTo>
                    <a:pt x="192132" y="25611"/>
                  </a:lnTo>
                  <a:close/>
                  <a:moveTo>
                    <a:pt x="165986" y="26004"/>
                  </a:moveTo>
                  <a:lnTo>
                    <a:pt x="165605" y="26289"/>
                  </a:lnTo>
                  <a:cubicBezTo>
                    <a:pt x="166081" y="26932"/>
                    <a:pt x="166605" y="27551"/>
                    <a:pt x="167177" y="28123"/>
                  </a:cubicBezTo>
                  <a:lnTo>
                    <a:pt x="167510" y="27789"/>
                  </a:lnTo>
                  <a:cubicBezTo>
                    <a:pt x="166962" y="27230"/>
                    <a:pt x="166450" y="26635"/>
                    <a:pt x="165986" y="26004"/>
                  </a:cubicBezTo>
                  <a:close/>
                  <a:moveTo>
                    <a:pt x="61544" y="26099"/>
                  </a:moveTo>
                  <a:cubicBezTo>
                    <a:pt x="61080" y="26730"/>
                    <a:pt x="60556" y="27325"/>
                    <a:pt x="60008" y="27873"/>
                  </a:cubicBezTo>
                  <a:lnTo>
                    <a:pt x="60342" y="28218"/>
                  </a:lnTo>
                  <a:cubicBezTo>
                    <a:pt x="60913" y="27647"/>
                    <a:pt x="61449" y="27028"/>
                    <a:pt x="61925" y="26385"/>
                  </a:cubicBezTo>
                  <a:lnTo>
                    <a:pt x="61544" y="26099"/>
                  </a:lnTo>
                  <a:close/>
                  <a:moveTo>
                    <a:pt x="102180" y="27575"/>
                  </a:moveTo>
                  <a:lnTo>
                    <a:pt x="101835" y="27909"/>
                  </a:lnTo>
                  <a:cubicBezTo>
                    <a:pt x="102395" y="28480"/>
                    <a:pt x="103002" y="29028"/>
                    <a:pt x="103633" y="29528"/>
                  </a:cubicBezTo>
                  <a:lnTo>
                    <a:pt x="103919" y="29159"/>
                  </a:lnTo>
                  <a:cubicBezTo>
                    <a:pt x="103311" y="28671"/>
                    <a:pt x="102728" y="28135"/>
                    <a:pt x="102180" y="27575"/>
                  </a:cubicBezTo>
                  <a:close/>
                  <a:moveTo>
                    <a:pt x="125338" y="27659"/>
                  </a:moveTo>
                  <a:cubicBezTo>
                    <a:pt x="124790" y="28230"/>
                    <a:pt x="124195" y="28754"/>
                    <a:pt x="123576" y="29230"/>
                  </a:cubicBezTo>
                  <a:lnTo>
                    <a:pt x="123873" y="29611"/>
                  </a:lnTo>
                  <a:cubicBezTo>
                    <a:pt x="124505" y="29111"/>
                    <a:pt x="125112" y="28575"/>
                    <a:pt x="125671" y="27992"/>
                  </a:cubicBezTo>
                  <a:lnTo>
                    <a:pt x="125338" y="27659"/>
                  </a:lnTo>
                  <a:close/>
                  <a:moveTo>
                    <a:pt x="38577" y="28968"/>
                  </a:moveTo>
                  <a:lnTo>
                    <a:pt x="38268" y="29337"/>
                  </a:lnTo>
                  <a:cubicBezTo>
                    <a:pt x="38899" y="29849"/>
                    <a:pt x="39565" y="30314"/>
                    <a:pt x="40256" y="30718"/>
                  </a:cubicBezTo>
                  <a:lnTo>
                    <a:pt x="40494" y="30314"/>
                  </a:lnTo>
                  <a:cubicBezTo>
                    <a:pt x="39827" y="29909"/>
                    <a:pt x="39184" y="29456"/>
                    <a:pt x="38577" y="28968"/>
                  </a:cubicBezTo>
                  <a:close/>
                  <a:moveTo>
                    <a:pt x="188929" y="29040"/>
                  </a:moveTo>
                  <a:cubicBezTo>
                    <a:pt x="188322" y="29528"/>
                    <a:pt x="187667" y="29980"/>
                    <a:pt x="187000" y="30373"/>
                  </a:cubicBezTo>
                  <a:lnTo>
                    <a:pt x="187239" y="30790"/>
                  </a:lnTo>
                  <a:cubicBezTo>
                    <a:pt x="187929" y="30385"/>
                    <a:pt x="188608" y="29921"/>
                    <a:pt x="189227" y="29421"/>
                  </a:cubicBezTo>
                  <a:lnTo>
                    <a:pt x="188929" y="29040"/>
                  </a:lnTo>
                  <a:close/>
                  <a:moveTo>
                    <a:pt x="169284" y="29337"/>
                  </a:moveTo>
                  <a:lnTo>
                    <a:pt x="168998" y="29718"/>
                  </a:lnTo>
                  <a:cubicBezTo>
                    <a:pt x="169641" y="30206"/>
                    <a:pt x="170320" y="30647"/>
                    <a:pt x="171022" y="31028"/>
                  </a:cubicBezTo>
                  <a:lnTo>
                    <a:pt x="171248" y="30611"/>
                  </a:lnTo>
                  <a:cubicBezTo>
                    <a:pt x="170570" y="30230"/>
                    <a:pt x="169903" y="29802"/>
                    <a:pt x="169284" y="29337"/>
                  </a:cubicBezTo>
                  <a:close/>
                  <a:moveTo>
                    <a:pt x="58222" y="29409"/>
                  </a:moveTo>
                  <a:cubicBezTo>
                    <a:pt x="57591" y="29873"/>
                    <a:pt x="56925" y="30302"/>
                    <a:pt x="56246" y="30671"/>
                  </a:cubicBezTo>
                  <a:lnTo>
                    <a:pt x="56460" y="31088"/>
                  </a:lnTo>
                  <a:cubicBezTo>
                    <a:pt x="57175" y="30707"/>
                    <a:pt x="57865" y="30266"/>
                    <a:pt x="58508" y="29790"/>
                  </a:cubicBezTo>
                  <a:lnTo>
                    <a:pt x="58222" y="29409"/>
                  </a:lnTo>
                  <a:close/>
                  <a:moveTo>
                    <a:pt x="105871" y="30456"/>
                  </a:moveTo>
                  <a:lnTo>
                    <a:pt x="105633" y="30873"/>
                  </a:lnTo>
                  <a:cubicBezTo>
                    <a:pt x="106336" y="31278"/>
                    <a:pt x="107074" y="31623"/>
                    <a:pt x="107824" y="31909"/>
                  </a:cubicBezTo>
                  <a:lnTo>
                    <a:pt x="107991" y="31469"/>
                  </a:lnTo>
                  <a:cubicBezTo>
                    <a:pt x="107264" y="31183"/>
                    <a:pt x="106550" y="30849"/>
                    <a:pt x="105871" y="30456"/>
                  </a:cubicBezTo>
                  <a:close/>
                  <a:moveTo>
                    <a:pt x="121623" y="30528"/>
                  </a:moveTo>
                  <a:cubicBezTo>
                    <a:pt x="120933" y="30909"/>
                    <a:pt x="120218" y="31242"/>
                    <a:pt x="119492" y="31516"/>
                  </a:cubicBezTo>
                  <a:lnTo>
                    <a:pt x="119659" y="31957"/>
                  </a:lnTo>
                  <a:cubicBezTo>
                    <a:pt x="120409" y="31671"/>
                    <a:pt x="121147" y="31338"/>
                    <a:pt x="121849" y="30945"/>
                  </a:cubicBezTo>
                  <a:lnTo>
                    <a:pt x="121623" y="30528"/>
                  </a:lnTo>
                  <a:close/>
                  <a:moveTo>
                    <a:pt x="42601" y="31361"/>
                  </a:moveTo>
                  <a:lnTo>
                    <a:pt x="42423" y="31802"/>
                  </a:lnTo>
                  <a:cubicBezTo>
                    <a:pt x="43161" y="32111"/>
                    <a:pt x="43935" y="32361"/>
                    <a:pt x="44721" y="32552"/>
                  </a:cubicBezTo>
                  <a:lnTo>
                    <a:pt x="44828" y="32088"/>
                  </a:lnTo>
                  <a:cubicBezTo>
                    <a:pt x="44078" y="31897"/>
                    <a:pt x="43316" y="31659"/>
                    <a:pt x="42601" y="31361"/>
                  </a:cubicBezTo>
                  <a:close/>
                  <a:moveTo>
                    <a:pt x="184881" y="31409"/>
                  </a:moveTo>
                  <a:cubicBezTo>
                    <a:pt x="184167" y="31695"/>
                    <a:pt x="183405" y="31933"/>
                    <a:pt x="182643" y="32123"/>
                  </a:cubicBezTo>
                  <a:lnTo>
                    <a:pt x="182762" y="32576"/>
                  </a:lnTo>
                  <a:cubicBezTo>
                    <a:pt x="183536" y="32397"/>
                    <a:pt x="184322" y="32147"/>
                    <a:pt x="185060" y="31850"/>
                  </a:cubicBezTo>
                  <a:lnTo>
                    <a:pt x="184881" y="31409"/>
                  </a:lnTo>
                  <a:close/>
                  <a:moveTo>
                    <a:pt x="173392" y="31576"/>
                  </a:moveTo>
                  <a:lnTo>
                    <a:pt x="173225" y="32028"/>
                  </a:lnTo>
                  <a:cubicBezTo>
                    <a:pt x="173987" y="32302"/>
                    <a:pt x="174761" y="32528"/>
                    <a:pt x="175559" y="32683"/>
                  </a:cubicBezTo>
                  <a:lnTo>
                    <a:pt x="175654" y="32219"/>
                  </a:lnTo>
                  <a:cubicBezTo>
                    <a:pt x="174880" y="32064"/>
                    <a:pt x="174130" y="31850"/>
                    <a:pt x="173392" y="31576"/>
                  </a:cubicBezTo>
                  <a:close/>
                  <a:moveTo>
                    <a:pt x="54091" y="31623"/>
                  </a:moveTo>
                  <a:cubicBezTo>
                    <a:pt x="53353" y="31885"/>
                    <a:pt x="52591" y="32088"/>
                    <a:pt x="51829" y="32242"/>
                  </a:cubicBezTo>
                  <a:lnTo>
                    <a:pt x="51924" y="32719"/>
                  </a:lnTo>
                  <a:cubicBezTo>
                    <a:pt x="52710" y="32552"/>
                    <a:pt x="53496" y="32338"/>
                    <a:pt x="54258" y="32064"/>
                  </a:cubicBezTo>
                  <a:lnTo>
                    <a:pt x="54091" y="31623"/>
                  </a:lnTo>
                  <a:close/>
                  <a:moveTo>
                    <a:pt x="110241" y="32159"/>
                  </a:moveTo>
                  <a:lnTo>
                    <a:pt x="110134" y="32623"/>
                  </a:lnTo>
                  <a:cubicBezTo>
                    <a:pt x="110919" y="32802"/>
                    <a:pt x="111717" y="32921"/>
                    <a:pt x="112527" y="32981"/>
                  </a:cubicBezTo>
                  <a:lnTo>
                    <a:pt x="112563" y="32504"/>
                  </a:lnTo>
                  <a:cubicBezTo>
                    <a:pt x="111777" y="32445"/>
                    <a:pt x="111003" y="32326"/>
                    <a:pt x="110241" y="32159"/>
                  </a:cubicBezTo>
                  <a:close/>
                  <a:moveTo>
                    <a:pt x="117242" y="32183"/>
                  </a:moveTo>
                  <a:cubicBezTo>
                    <a:pt x="116480" y="32350"/>
                    <a:pt x="115694" y="32469"/>
                    <a:pt x="114908" y="32516"/>
                  </a:cubicBezTo>
                  <a:lnTo>
                    <a:pt x="114944" y="32993"/>
                  </a:lnTo>
                  <a:cubicBezTo>
                    <a:pt x="115753" y="32933"/>
                    <a:pt x="116551" y="32826"/>
                    <a:pt x="117337" y="32647"/>
                  </a:cubicBezTo>
                  <a:lnTo>
                    <a:pt x="117242" y="32183"/>
                  </a:lnTo>
                  <a:close/>
                  <a:moveTo>
                    <a:pt x="47150" y="32481"/>
                  </a:moveTo>
                  <a:lnTo>
                    <a:pt x="47102" y="32957"/>
                  </a:lnTo>
                  <a:cubicBezTo>
                    <a:pt x="47626" y="33004"/>
                    <a:pt x="48150" y="33028"/>
                    <a:pt x="48686" y="33028"/>
                  </a:cubicBezTo>
                  <a:cubicBezTo>
                    <a:pt x="48959" y="33028"/>
                    <a:pt x="49245" y="33028"/>
                    <a:pt x="49519" y="33004"/>
                  </a:cubicBezTo>
                  <a:lnTo>
                    <a:pt x="49495" y="32528"/>
                  </a:lnTo>
                  <a:cubicBezTo>
                    <a:pt x="49221" y="32552"/>
                    <a:pt x="48947" y="32552"/>
                    <a:pt x="48686" y="32552"/>
                  </a:cubicBezTo>
                  <a:cubicBezTo>
                    <a:pt x="48174" y="32552"/>
                    <a:pt x="47650" y="32528"/>
                    <a:pt x="47150" y="32481"/>
                  </a:cubicBezTo>
                  <a:close/>
                  <a:moveTo>
                    <a:pt x="180333" y="32492"/>
                  </a:moveTo>
                  <a:cubicBezTo>
                    <a:pt x="179857" y="32528"/>
                    <a:pt x="179392" y="32552"/>
                    <a:pt x="178916" y="32552"/>
                  </a:cubicBezTo>
                  <a:cubicBezTo>
                    <a:pt x="178607" y="32552"/>
                    <a:pt x="178297" y="32540"/>
                    <a:pt x="177975" y="32528"/>
                  </a:cubicBezTo>
                  <a:lnTo>
                    <a:pt x="177952" y="33004"/>
                  </a:lnTo>
                  <a:cubicBezTo>
                    <a:pt x="178273" y="33016"/>
                    <a:pt x="178595" y="33028"/>
                    <a:pt x="178916" y="33028"/>
                  </a:cubicBezTo>
                  <a:cubicBezTo>
                    <a:pt x="179404" y="33028"/>
                    <a:pt x="179892" y="33004"/>
                    <a:pt x="180369" y="32969"/>
                  </a:cubicBezTo>
                  <a:lnTo>
                    <a:pt x="180333" y="324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0;p18">
              <a:extLst>
                <a:ext uri="{FF2B5EF4-FFF2-40B4-BE49-F238E27FC236}">
                  <a16:creationId xmlns:a16="http://schemas.microsoft.com/office/drawing/2014/main" id="{F348636F-8EAF-4EF1-B512-968FA666C562}"/>
                </a:ext>
              </a:extLst>
            </p:cNvPr>
            <p:cNvSpPr/>
            <p:nvPr/>
          </p:nvSpPr>
          <p:spPr>
            <a:xfrm>
              <a:off x="1449594" y="2019154"/>
              <a:ext cx="6237954" cy="863195"/>
            </a:xfrm>
            <a:custGeom>
              <a:avLst/>
              <a:gdLst/>
              <a:ahLst/>
              <a:cxnLst/>
              <a:rect l="l" t="t" r="r" b="b"/>
              <a:pathLst>
                <a:path w="238340" h="32981" extrusionOk="0">
                  <a:moveTo>
                    <a:pt x="21497" y="1"/>
                  </a:moveTo>
                  <a:cubicBezTo>
                    <a:pt x="20566" y="1"/>
                    <a:pt x="19650" y="60"/>
                    <a:pt x="18752" y="176"/>
                  </a:cubicBezTo>
                  <a:cubicBezTo>
                    <a:pt x="16824" y="414"/>
                    <a:pt x="15002" y="926"/>
                    <a:pt x="13347" y="1593"/>
                  </a:cubicBezTo>
                  <a:cubicBezTo>
                    <a:pt x="11692" y="2272"/>
                    <a:pt x="10216" y="3129"/>
                    <a:pt x="8906" y="4070"/>
                  </a:cubicBezTo>
                  <a:cubicBezTo>
                    <a:pt x="6275" y="5963"/>
                    <a:pt x="4405" y="8225"/>
                    <a:pt x="3096" y="10368"/>
                  </a:cubicBezTo>
                  <a:cubicBezTo>
                    <a:pt x="1810" y="12523"/>
                    <a:pt x="1072" y="14559"/>
                    <a:pt x="655" y="16238"/>
                  </a:cubicBezTo>
                  <a:cubicBezTo>
                    <a:pt x="238" y="17916"/>
                    <a:pt x="95" y="19250"/>
                    <a:pt x="48" y="20131"/>
                  </a:cubicBezTo>
                  <a:cubicBezTo>
                    <a:pt x="12" y="20583"/>
                    <a:pt x="24" y="20917"/>
                    <a:pt x="12" y="21143"/>
                  </a:cubicBezTo>
                  <a:cubicBezTo>
                    <a:pt x="0" y="21369"/>
                    <a:pt x="0" y="21488"/>
                    <a:pt x="0" y="21488"/>
                  </a:cubicBezTo>
                  <a:lnTo>
                    <a:pt x="429" y="21488"/>
                  </a:lnTo>
                  <a:cubicBezTo>
                    <a:pt x="429" y="21488"/>
                    <a:pt x="429" y="21369"/>
                    <a:pt x="441" y="21155"/>
                  </a:cubicBezTo>
                  <a:cubicBezTo>
                    <a:pt x="441" y="20929"/>
                    <a:pt x="441" y="20595"/>
                    <a:pt x="476" y="20167"/>
                  </a:cubicBezTo>
                  <a:cubicBezTo>
                    <a:pt x="524" y="19286"/>
                    <a:pt x="655" y="17988"/>
                    <a:pt x="1060" y="16345"/>
                  </a:cubicBezTo>
                  <a:cubicBezTo>
                    <a:pt x="1477" y="14702"/>
                    <a:pt x="2191" y="12702"/>
                    <a:pt x="3465" y="10582"/>
                  </a:cubicBezTo>
                  <a:cubicBezTo>
                    <a:pt x="4739" y="8487"/>
                    <a:pt x="6584" y="6272"/>
                    <a:pt x="9156" y="4415"/>
                  </a:cubicBezTo>
                  <a:cubicBezTo>
                    <a:pt x="10430" y="3498"/>
                    <a:pt x="11883" y="2653"/>
                    <a:pt x="13514" y="1986"/>
                  </a:cubicBezTo>
                  <a:cubicBezTo>
                    <a:pt x="15133" y="1331"/>
                    <a:pt x="16919" y="831"/>
                    <a:pt x="18812" y="593"/>
                  </a:cubicBezTo>
                  <a:cubicBezTo>
                    <a:pt x="19668" y="480"/>
                    <a:pt x="20543" y="423"/>
                    <a:pt x="21433" y="423"/>
                  </a:cubicBezTo>
                  <a:cubicBezTo>
                    <a:pt x="22513" y="423"/>
                    <a:pt x="23614" y="507"/>
                    <a:pt x="24729" y="676"/>
                  </a:cubicBezTo>
                  <a:cubicBezTo>
                    <a:pt x="25753" y="831"/>
                    <a:pt x="26777" y="1069"/>
                    <a:pt x="27801" y="1391"/>
                  </a:cubicBezTo>
                  <a:cubicBezTo>
                    <a:pt x="28825" y="1712"/>
                    <a:pt x="29825" y="2117"/>
                    <a:pt x="30825" y="2605"/>
                  </a:cubicBezTo>
                  <a:cubicBezTo>
                    <a:pt x="32802" y="3581"/>
                    <a:pt x="34683" y="4903"/>
                    <a:pt x="36350" y="6546"/>
                  </a:cubicBezTo>
                  <a:cubicBezTo>
                    <a:pt x="38005" y="8201"/>
                    <a:pt x="39434" y="10177"/>
                    <a:pt x="40505" y="12416"/>
                  </a:cubicBezTo>
                  <a:cubicBezTo>
                    <a:pt x="41577" y="14642"/>
                    <a:pt x="42267" y="17143"/>
                    <a:pt x="42482" y="19726"/>
                  </a:cubicBezTo>
                  <a:cubicBezTo>
                    <a:pt x="42505" y="20048"/>
                    <a:pt x="42529" y="20381"/>
                    <a:pt x="42541" y="20702"/>
                  </a:cubicBezTo>
                  <a:cubicBezTo>
                    <a:pt x="42541" y="21000"/>
                    <a:pt x="42553" y="21298"/>
                    <a:pt x="42565" y="21595"/>
                  </a:cubicBezTo>
                  <a:cubicBezTo>
                    <a:pt x="42565" y="21774"/>
                    <a:pt x="42565" y="21953"/>
                    <a:pt x="42577" y="22131"/>
                  </a:cubicBezTo>
                  <a:cubicBezTo>
                    <a:pt x="42589" y="22322"/>
                    <a:pt x="42601" y="22500"/>
                    <a:pt x="42613" y="22679"/>
                  </a:cubicBezTo>
                  <a:cubicBezTo>
                    <a:pt x="42696" y="23405"/>
                    <a:pt x="42839" y="24120"/>
                    <a:pt x="43053" y="24822"/>
                  </a:cubicBezTo>
                  <a:cubicBezTo>
                    <a:pt x="43482" y="26239"/>
                    <a:pt x="44196" y="27596"/>
                    <a:pt x="45172" y="28787"/>
                  </a:cubicBezTo>
                  <a:cubicBezTo>
                    <a:pt x="46161" y="29989"/>
                    <a:pt x="47411" y="31001"/>
                    <a:pt x="48828" y="31728"/>
                  </a:cubicBezTo>
                  <a:cubicBezTo>
                    <a:pt x="50245" y="32454"/>
                    <a:pt x="51828" y="32894"/>
                    <a:pt x="53483" y="32966"/>
                  </a:cubicBezTo>
                  <a:cubicBezTo>
                    <a:pt x="53672" y="32975"/>
                    <a:pt x="53861" y="32980"/>
                    <a:pt x="54050" y="32980"/>
                  </a:cubicBezTo>
                  <a:cubicBezTo>
                    <a:pt x="55529" y="32980"/>
                    <a:pt x="57007" y="32692"/>
                    <a:pt x="58400" y="32132"/>
                  </a:cubicBezTo>
                  <a:cubicBezTo>
                    <a:pt x="59972" y="31490"/>
                    <a:pt x="61413" y="30478"/>
                    <a:pt x="62591" y="29180"/>
                  </a:cubicBezTo>
                  <a:cubicBezTo>
                    <a:pt x="63758" y="27882"/>
                    <a:pt x="64639" y="26310"/>
                    <a:pt x="65115" y="24596"/>
                  </a:cubicBezTo>
                  <a:cubicBezTo>
                    <a:pt x="65354" y="23739"/>
                    <a:pt x="65508" y="22858"/>
                    <a:pt x="65532" y="21953"/>
                  </a:cubicBezTo>
                  <a:lnTo>
                    <a:pt x="65556" y="21095"/>
                  </a:lnTo>
                  <a:lnTo>
                    <a:pt x="65568" y="20476"/>
                  </a:lnTo>
                  <a:cubicBezTo>
                    <a:pt x="65580" y="20274"/>
                    <a:pt x="65604" y="20060"/>
                    <a:pt x="65615" y="19857"/>
                  </a:cubicBezTo>
                  <a:cubicBezTo>
                    <a:pt x="65675" y="19036"/>
                    <a:pt x="65794" y="18214"/>
                    <a:pt x="65949" y="17393"/>
                  </a:cubicBezTo>
                  <a:cubicBezTo>
                    <a:pt x="66592" y="14118"/>
                    <a:pt x="68044" y="10963"/>
                    <a:pt x="70164" y="8320"/>
                  </a:cubicBezTo>
                  <a:cubicBezTo>
                    <a:pt x="72283" y="5677"/>
                    <a:pt x="75069" y="3534"/>
                    <a:pt x="78236" y="2153"/>
                  </a:cubicBezTo>
                  <a:cubicBezTo>
                    <a:pt x="79820" y="1462"/>
                    <a:pt x="81498" y="986"/>
                    <a:pt x="83213" y="700"/>
                  </a:cubicBezTo>
                  <a:cubicBezTo>
                    <a:pt x="84333" y="513"/>
                    <a:pt x="85463" y="428"/>
                    <a:pt x="86597" y="428"/>
                  </a:cubicBezTo>
                  <a:cubicBezTo>
                    <a:pt x="87199" y="428"/>
                    <a:pt x="87801" y="452"/>
                    <a:pt x="88404" y="498"/>
                  </a:cubicBezTo>
                  <a:cubicBezTo>
                    <a:pt x="91881" y="783"/>
                    <a:pt x="95322" y="1974"/>
                    <a:pt x="98251" y="3939"/>
                  </a:cubicBezTo>
                  <a:cubicBezTo>
                    <a:pt x="99727" y="4915"/>
                    <a:pt x="101072" y="6082"/>
                    <a:pt x="102263" y="7391"/>
                  </a:cubicBezTo>
                  <a:cubicBezTo>
                    <a:pt x="103442" y="8713"/>
                    <a:pt x="104477" y="10165"/>
                    <a:pt x="105287" y="11749"/>
                  </a:cubicBezTo>
                  <a:lnTo>
                    <a:pt x="105597" y="12344"/>
                  </a:lnTo>
                  <a:lnTo>
                    <a:pt x="105871" y="12963"/>
                  </a:lnTo>
                  <a:cubicBezTo>
                    <a:pt x="106061" y="13368"/>
                    <a:pt x="106216" y="13785"/>
                    <a:pt x="106382" y="14202"/>
                  </a:cubicBezTo>
                  <a:cubicBezTo>
                    <a:pt x="106680" y="15047"/>
                    <a:pt x="106942" y="15892"/>
                    <a:pt x="107144" y="16773"/>
                  </a:cubicBezTo>
                  <a:cubicBezTo>
                    <a:pt x="107347" y="17643"/>
                    <a:pt x="107478" y="18536"/>
                    <a:pt x="107573" y="19417"/>
                  </a:cubicBezTo>
                  <a:cubicBezTo>
                    <a:pt x="107609" y="19869"/>
                    <a:pt x="107656" y="20310"/>
                    <a:pt x="107656" y="20762"/>
                  </a:cubicBezTo>
                  <a:lnTo>
                    <a:pt x="107680" y="21822"/>
                  </a:lnTo>
                  <a:cubicBezTo>
                    <a:pt x="107728" y="23798"/>
                    <a:pt x="108311" y="25715"/>
                    <a:pt x="109311" y="27406"/>
                  </a:cubicBezTo>
                  <a:cubicBezTo>
                    <a:pt x="110335" y="29084"/>
                    <a:pt x="111788" y="30525"/>
                    <a:pt x="113514" y="31490"/>
                  </a:cubicBezTo>
                  <a:cubicBezTo>
                    <a:pt x="114360" y="31990"/>
                    <a:pt x="115288" y="32347"/>
                    <a:pt x="116241" y="32609"/>
                  </a:cubicBezTo>
                  <a:cubicBezTo>
                    <a:pt x="117193" y="32847"/>
                    <a:pt x="118170" y="32978"/>
                    <a:pt x="119170" y="32978"/>
                  </a:cubicBezTo>
                  <a:cubicBezTo>
                    <a:pt x="120170" y="32978"/>
                    <a:pt x="121146" y="32847"/>
                    <a:pt x="122099" y="32609"/>
                  </a:cubicBezTo>
                  <a:cubicBezTo>
                    <a:pt x="123051" y="32347"/>
                    <a:pt x="123980" y="31990"/>
                    <a:pt x="124825" y="31490"/>
                  </a:cubicBezTo>
                  <a:cubicBezTo>
                    <a:pt x="126552" y="30525"/>
                    <a:pt x="128004" y="29084"/>
                    <a:pt x="129028" y="27406"/>
                  </a:cubicBezTo>
                  <a:cubicBezTo>
                    <a:pt x="130028" y="25715"/>
                    <a:pt x="130612" y="23786"/>
                    <a:pt x="130659" y="21822"/>
                  </a:cubicBezTo>
                  <a:lnTo>
                    <a:pt x="130683" y="20762"/>
                  </a:lnTo>
                  <a:cubicBezTo>
                    <a:pt x="130683" y="20310"/>
                    <a:pt x="130731" y="19869"/>
                    <a:pt x="130766" y="19417"/>
                  </a:cubicBezTo>
                  <a:cubicBezTo>
                    <a:pt x="130862" y="18536"/>
                    <a:pt x="130993" y="17643"/>
                    <a:pt x="131195" y="16773"/>
                  </a:cubicBezTo>
                  <a:cubicBezTo>
                    <a:pt x="131386" y="15892"/>
                    <a:pt x="131659" y="15047"/>
                    <a:pt x="131957" y="14202"/>
                  </a:cubicBezTo>
                  <a:cubicBezTo>
                    <a:pt x="132124" y="13785"/>
                    <a:pt x="132279" y="13368"/>
                    <a:pt x="132469" y="12963"/>
                  </a:cubicBezTo>
                  <a:lnTo>
                    <a:pt x="132743" y="12344"/>
                  </a:lnTo>
                  <a:lnTo>
                    <a:pt x="133052" y="11749"/>
                  </a:lnTo>
                  <a:cubicBezTo>
                    <a:pt x="133862" y="10165"/>
                    <a:pt x="134898" y="8713"/>
                    <a:pt x="136077" y="7391"/>
                  </a:cubicBezTo>
                  <a:cubicBezTo>
                    <a:pt x="137267" y="6082"/>
                    <a:pt x="138613" y="4915"/>
                    <a:pt x="140089" y="3939"/>
                  </a:cubicBezTo>
                  <a:cubicBezTo>
                    <a:pt x="143018" y="1974"/>
                    <a:pt x="146459" y="783"/>
                    <a:pt x="149936" y="498"/>
                  </a:cubicBezTo>
                  <a:cubicBezTo>
                    <a:pt x="150538" y="452"/>
                    <a:pt x="151141" y="428"/>
                    <a:pt x="151742" y="428"/>
                  </a:cubicBezTo>
                  <a:cubicBezTo>
                    <a:pt x="152876" y="428"/>
                    <a:pt x="154006" y="513"/>
                    <a:pt x="155127" y="700"/>
                  </a:cubicBezTo>
                  <a:cubicBezTo>
                    <a:pt x="156841" y="986"/>
                    <a:pt x="158520" y="1462"/>
                    <a:pt x="160103" y="2153"/>
                  </a:cubicBezTo>
                  <a:cubicBezTo>
                    <a:pt x="163271" y="3534"/>
                    <a:pt x="166057" y="5677"/>
                    <a:pt x="168176" y="8320"/>
                  </a:cubicBezTo>
                  <a:cubicBezTo>
                    <a:pt x="170295" y="10963"/>
                    <a:pt x="171748" y="14118"/>
                    <a:pt x="172391" y="17393"/>
                  </a:cubicBezTo>
                  <a:cubicBezTo>
                    <a:pt x="172546" y="18214"/>
                    <a:pt x="172665" y="19036"/>
                    <a:pt x="172724" y="19857"/>
                  </a:cubicBezTo>
                  <a:cubicBezTo>
                    <a:pt x="172736" y="20071"/>
                    <a:pt x="172760" y="20274"/>
                    <a:pt x="172772" y="20476"/>
                  </a:cubicBezTo>
                  <a:lnTo>
                    <a:pt x="172784" y="21095"/>
                  </a:lnTo>
                  <a:lnTo>
                    <a:pt x="172807" y="21953"/>
                  </a:lnTo>
                  <a:cubicBezTo>
                    <a:pt x="172831" y="22858"/>
                    <a:pt x="172986" y="23750"/>
                    <a:pt x="173224" y="24596"/>
                  </a:cubicBezTo>
                  <a:cubicBezTo>
                    <a:pt x="173700" y="26310"/>
                    <a:pt x="174581" y="27882"/>
                    <a:pt x="175748" y="29180"/>
                  </a:cubicBezTo>
                  <a:cubicBezTo>
                    <a:pt x="176927" y="30478"/>
                    <a:pt x="178368" y="31490"/>
                    <a:pt x="179939" y="32132"/>
                  </a:cubicBezTo>
                  <a:cubicBezTo>
                    <a:pt x="181333" y="32692"/>
                    <a:pt x="182811" y="32980"/>
                    <a:pt x="184290" y="32980"/>
                  </a:cubicBezTo>
                  <a:cubicBezTo>
                    <a:pt x="184479" y="32980"/>
                    <a:pt x="184668" y="32975"/>
                    <a:pt x="184857" y="32966"/>
                  </a:cubicBezTo>
                  <a:cubicBezTo>
                    <a:pt x="186512" y="32894"/>
                    <a:pt x="188095" y="32454"/>
                    <a:pt x="189512" y="31728"/>
                  </a:cubicBezTo>
                  <a:cubicBezTo>
                    <a:pt x="190929" y="31001"/>
                    <a:pt x="192179" y="29989"/>
                    <a:pt x="193167" y="28787"/>
                  </a:cubicBezTo>
                  <a:cubicBezTo>
                    <a:pt x="194143" y="27596"/>
                    <a:pt x="194858" y="26239"/>
                    <a:pt x="195286" y="24822"/>
                  </a:cubicBezTo>
                  <a:cubicBezTo>
                    <a:pt x="195501" y="24120"/>
                    <a:pt x="195644" y="23405"/>
                    <a:pt x="195727" y="22679"/>
                  </a:cubicBezTo>
                  <a:cubicBezTo>
                    <a:pt x="195739" y="22500"/>
                    <a:pt x="195751" y="22310"/>
                    <a:pt x="195763" y="22131"/>
                  </a:cubicBezTo>
                  <a:cubicBezTo>
                    <a:pt x="195775" y="21953"/>
                    <a:pt x="195775" y="21774"/>
                    <a:pt x="195775" y="21595"/>
                  </a:cubicBezTo>
                  <a:cubicBezTo>
                    <a:pt x="195787" y="21298"/>
                    <a:pt x="195798" y="21000"/>
                    <a:pt x="195798" y="20702"/>
                  </a:cubicBezTo>
                  <a:cubicBezTo>
                    <a:pt x="195810" y="20381"/>
                    <a:pt x="195834" y="20048"/>
                    <a:pt x="195858" y="19726"/>
                  </a:cubicBezTo>
                  <a:cubicBezTo>
                    <a:pt x="196072" y="17143"/>
                    <a:pt x="196763" y="14642"/>
                    <a:pt x="197834" y="12416"/>
                  </a:cubicBezTo>
                  <a:cubicBezTo>
                    <a:pt x="198906" y="10177"/>
                    <a:pt x="200335" y="8201"/>
                    <a:pt x="201990" y="6546"/>
                  </a:cubicBezTo>
                  <a:cubicBezTo>
                    <a:pt x="203657" y="4903"/>
                    <a:pt x="205538" y="3581"/>
                    <a:pt x="207514" y="2605"/>
                  </a:cubicBezTo>
                  <a:cubicBezTo>
                    <a:pt x="208514" y="2117"/>
                    <a:pt x="209514" y="1712"/>
                    <a:pt x="210538" y="1391"/>
                  </a:cubicBezTo>
                  <a:cubicBezTo>
                    <a:pt x="211562" y="1069"/>
                    <a:pt x="212586" y="831"/>
                    <a:pt x="213610" y="676"/>
                  </a:cubicBezTo>
                  <a:cubicBezTo>
                    <a:pt x="214726" y="507"/>
                    <a:pt x="215827" y="423"/>
                    <a:pt x="216906" y="423"/>
                  </a:cubicBezTo>
                  <a:cubicBezTo>
                    <a:pt x="217796" y="423"/>
                    <a:pt x="218672" y="480"/>
                    <a:pt x="219528" y="593"/>
                  </a:cubicBezTo>
                  <a:cubicBezTo>
                    <a:pt x="221421" y="831"/>
                    <a:pt x="223207" y="1331"/>
                    <a:pt x="224826" y="1986"/>
                  </a:cubicBezTo>
                  <a:cubicBezTo>
                    <a:pt x="226457" y="2653"/>
                    <a:pt x="227910" y="3498"/>
                    <a:pt x="229184" y="4415"/>
                  </a:cubicBezTo>
                  <a:cubicBezTo>
                    <a:pt x="231755" y="6272"/>
                    <a:pt x="233601" y="8487"/>
                    <a:pt x="234875" y="10582"/>
                  </a:cubicBezTo>
                  <a:cubicBezTo>
                    <a:pt x="236149" y="12702"/>
                    <a:pt x="236863" y="14690"/>
                    <a:pt x="237280" y="16345"/>
                  </a:cubicBezTo>
                  <a:cubicBezTo>
                    <a:pt x="237685" y="17988"/>
                    <a:pt x="237816" y="19286"/>
                    <a:pt x="237863" y="20167"/>
                  </a:cubicBezTo>
                  <a:cubicBezTo>
                    <a:pt x="237899" y="20595"/>
                    <a:pt x="237899" y="20929"/>
                    <a:pt x="237899" y="21155"/>
                  </a:cubicBezTo>
                  <a:cubicBezTo>
                    <a:pt x="237911" y="21369"/>
                    <a:pt x="237911" y="21488"/>
                    <a:pt x="237911" y="21488"/>
                  </a:cubicBezTo>
                  <a:lnTo>
                    <a:pt x="238339" y="21488"/>
                  </a:lnTo>
                  <a:cubicBezTo>
                    <a:pt x="238339" y="21488"/>
                    <a:pt x="238339" y="21369"/>
                    <a:pt x="238328" y="21143"/>
                  </a:cubicBezTo>
                  <a:cubicBezTo>
                    <a:pt x="238316" y="20917"/>
                    <a:pt x="238328" y="20583"/>
                    <a:pt x="238292" y="20131"/>
                  </a:cubicBezTo>
                  <a:cubicBezTo>
                    <a:pt x="238244" y="19250"/>
                    <a:pt x="238101" y="17916"/>
                    <a:pt x="237685" y="16238"/>
                  </a:cubicBezTo>
                  <a:cubicBezTo>
                    <a:pt x="237268" y="14559"/>
                    <a:pt x="236530" y="12523"/>
                    <a:pt x="235244" y="10368"/>
                  </a:cubicBezTo>
                  <a:cubicBezTo>
                    <a:pt x="233934" y="8225"/>
                    <a:pt x="232065" y="5963"/>
                    <a:pt x="229434" y="4070"/>
                  </a:cubicBezTo>
                  <a:cubicBezTo>
                    <a:pt x="228124" y="3129"/>
                    <a:pt x="226648" y="2272"/>
                    <a:pt x="224993" y="1593"/>
                  </a:cubicBezTo>
                  <a:cubicBezTo>
                    <a:pt x="223338" y="926"/>
                    <a:pt x="221516" y="414"/>
                    <a:pt x="219575" y="176"/>
                  </a:cubicBezTo>
                  <a:cubicBezTo>
                    <a:pt x="218683" y="60"/>
                    <a:pt x="217770" y="1"/>
                    <a:pt x="216840" y="1"/>
                  </a:cubicBezTo>
                  <a:cubicBezTo>
                    <a:pt x="215761" y="1"/>
                    <a:pt x="214658" y="81"/>
                    <a:pt x="213539" y="248"/>
                  </a:cubicBezTo>
                  <a:cubicBezTo>
                    <a:pt x="212503" y="414"/>
                    <a:pt x="211455" y="652"/>
                    <a:pt x="210407" y="974"/>
                  </a:cubicBezTo>
                  <a:cubicBezTo>
                    <a:pt x="209372" y="1307"/>
                    <a:pt x="208336" y="1724"/>
                    <a:pt x="207324" y="2224"/>
                  </a:cubicBezTo>
                  <a:cubicBezTo>
                    <a:pt x="205312" y="3212"/>
                    <a:pt x="203395" y="4570"/>
                    <a:pt x="201692" y="6248"/>
                  </a:cubicBezTo>
                  <a:cubicBezTo>
                    <a:pt x="200001" y="7939"/>
                    <a:pt x="198537" y="9951"/>
                    <a:pt x="197453" y="12225"/>
                  </a:cubicBezTo>
                  <a:cubicBezTo>
                    <a:pt x="196358" y="14511"/>
                    <a:pt x="195656" y="17059"/>
                    <a:pt x="195429" y="19690"/>
                  </a:cubicBezTo>
                  <a:cubicBezTo>
                    <a:pt x="195417" y="20024"/>
                    <a:pt x="195382" y="20357"/>
                    <a:pt x="195370" y="20691"/>
                  </a:cubicBezTo>
                  <a:cubicBezTo>
                    <a:pt x="195370" y="20988"/>
                    <a:pt x="195358" y="21286"/>
                    <a:pt x="195358" y="21584"/>
                  </a:cubicBezTo>
                  <a:cubicBezTo>
                    <a:pt x="195346" y="21762"/>
                    <a:pt x="195346" y="21941"/>
                    <a:pt x="195334" y="22107"/>
                  </a:cubicBezTo>
                  <a:cubicBezTo>
                    <a:pt x="195322" y="22286"/>
                    <a:pt x="195310" y="22465"/>
                    <a:pt x="195298" y="22631"/>
                  </a:cubicBezTo>
                  <a:cubicBezTo>
                    <a:pt x="195227" y="23334"/>
                    <a:pt x="195084" y="24024"/>
                    <a:pt x="194882" y="24703"/>
                  </a:cubicBezTo>
                  <a:cubicBezTo>
                    <a:pt x="194465" y="26060"/>
                    <a:pt x="193774" y="27370"/>
                    <a:pt x="192834" y="28525"/>
                  </a:cubicBezTo>
                  <a:cubicBezTo>
                    <a:pt x="191881" y="29668"/>
                    <a:pt x="190691" y="30644"/>
                    <a:pt x="189321" y="31347"/>
                  </a:cubicBezTo>
                  <a:cubicBezTo>
                    <a:pt x="187952" y="32037"/>
                    <a:pt x="186428" y="32466"/>
                    <a:pt x="184833" y="32537"/>
                  </a:cubicBezTo>
                  <a:cubicBezTo>
                    <a:pt x="184645" y="32547"/>
                    <a:pt x="184457" y="32552"/>
                    <a:pt x="184269" y="32552"/>
                  </a:cubicBezTo>
                  <a:cubicBezTo>
                    <a:pt x="182848" y="32552"/>
                    <a:pt x="181431" y="32274"/>
                    <a:pt x="180106" y="31728"/>
                  </a:cubicBezTo>
                  <a:cubicBezTo>
                    <a:pt x="178594" y="31120"/>
                    <a:pt x="177201" y="30144"/>
                    <a:pt x="176070" y="28894"/>
                  </a:cubicBezTo>
                  <a:cubicBezTo>
                    <a:pt x="174951" y="27644"/>
                    <a:pt x="174093" y="26132"/>
                    <a:pt x="173629" y="24489"/>
                  </a:cubicBezTo>
                  <a:cubicBezTo>
                    <a:pt x="173403" y="23667"/>
                    <a:pt x="173260" y="22810"/>
                    <a:pt x="173236" y="21941"/>
                  </a:cubicBezTo>
                  <a:lnTo>
                    <a:pt x="173212" y="21083"/>
                  </a:lnTo>
                  <a:lnTo>
                    <a:pt x="173188" y="20464"/>
                  </a:lnTo>
                  <a:cubicBezTo>
                    <a:pt x="173188" y="20250"/>
                    <a:pt x="173165" y="20036"/>
                    <a:pt x="173153" y="19821"/>
                  </a:cubicBezTo>
                  <a:cubicBezTo>
                    <a:pt x="173093" y="18988"/>
                    <a:pt x="172962" y="18143"/>
                    <a:pt x="172807" y="17309"/>
                  </a:cubicBezTo>
                  <a:cubicBezTo>
                    <a:pt x="172153" y="13964"/>
                    <a:pt x="170664" y="10749"/>
                    <a:pt x="168497" y="8058"/>
                  </a:cubicBezTo>
                  <a:cubicBezTo>
                    <a:pt x="166342" y="5355"/>
                    <a:pt x="163509" y="3165"/>
                    <a:pt x="160270" y="1772"/>
                  </a:cubicBezTo>
                  <a:cubicBezTo>
                    <a:pt x="158663" y="1057"/>
                    <a:pt x="156948" y="569"/>
                    <a:pt x="155198" y="283"/>
                  </a:cubicBezTo>
                  <a:cubicBezTo>
                    <a:pt x="154070" y="91"/>
                    <a:pt x="152931" y="3"/>
                    <a:pt x="151790" y="3"/>
                  </a:cubicBezTo>
                  <a:cubicBezTo>
                    <a:pt x="151160" y="3"/>
                    <a:pt x="150530" y="30"/>
                    <a:pt x="149900" y="81"/>
                  </a:cubicBezTo>
                  <a:cubicBezTo>
                    <a:pt x="146352" y="367"/>
                    <a:pt x="142851" y="1581"/>
                    <a:pt x="139851" y="3581"/>
                  </a:cubicBezTo>
                  <a:cubicBezTo>
                    <a:pt x="138351" y="4570"/>
                    <a:pt x="136982" y="5760"/>
                    <a:pt x="135767" y="7106"/>
                  </a:cubicBezTo>
                  <a:cubicBezTo>
                    <a:pt x="134565" y="8451"/>
                    <a:pt x="133505" y="9939"/>
                    <a:pt x="132671" y="11559"/>
                  </a:cubicBezTo>
                  <a:lnTo>
                    <a:pt x="132362" y="12166"/>
                  </a:lnTo>
                  <a:lnTo>
                    <a:pt x="132076" y="12785"/>
                  </a:lnTo>
                  <a:cubicBezTo>
                    <a:pt x="131886" y="13202"/>
                    <a:pt x="131731" y="13630"/>
                    <a:pt x="131564" y="14047"/>
                  </a:cubicBezTo>
                  <a:cubicBezTo>
                    <a:pt x="131255" y="14916"/>
                    <a:pt x="130981" y="15785"/>
                    <a:pt x="130790" y="16678"/>
                  </a:cubicBezTo>
                  <a:cubicBezTo>
                    <a:pt x="130576" y="17571"/>
                    <a:pt x="130445" y="18476"/>
                    <a:pt x="130338" y="19381"/>
                  </a:cubicBezTo>
                  <a:cubicBezTo>
                    <a:pt x="130314" y="19833"/>
                    <a:pt x="130255" y="20286"/>
                    <a:pt x="130255" y="20738"/>
                  </a:cubicBezTo>
                  <a:lnTo>
                    <a:pt x="130231" y="21810"/>
                  </a:lnTo>
                  <a:cubicBezTo>
                    <a:pt x="130183" y="23703"/>
                    <a:pt x="129635" y="25560"/>
                    <a:pt x="128659" y="27191"/>
                  </a:cubicBezTo>
                  <a:cubicBezTo>
                    <a:pt x="127671" y="28799"/>
                    <a:pt x="126278" y="30192"/>
                    <a:pt x="124623" y="31120"/>
                  </a:cubicBezTo>
                  <a:cubicBezTo>
                    <a:pt x="123801" y="31597"/>
                    <a:pt x="122908" y="31942"/>
                    <a:pt x="121992" y="32192"/>
                  </a:cubicBezTo>
                  <a:cubicBezTo>
                    <a:pt x="121075" y="32430"/>
                    <a:pt x="120134" y="32549"/>
                    <a:pt x="119170" y="32549"/>
                  </a:cubicBezTo>
                  <a:cubicBezTo>
                    <a:pt x="118205" y="32549"/>
                    <a:pt x="117265" y="32430"/>
                    <a:pt x="116348" y="32192"/>
                  </a:cubicBezTo>
                  <a:cubicBezTo>
                    <a:pt x="115431" y="31942"/>
                    <a:pt x="114538" y="31597"/>
                    <a:pt x="113717" y="31120"/>
                  </a:cubicBezTo>
                  <a:cubicBezTo>
                    <a:pt x="112062" y="30192"/>
                    <a:pt x="110669" y="28799"/>
                    <a:pt x="109681" y="27191"/>
                  </a:cubicBezTo>
                  <a:cubicBezTo>
                    <a:pt x="108704" y="25560"/>
                    <a:pt x="108157" y="23703"/>
                    <a:pt x="108109" y="21810"/>
                  </a:cubicBezTo>
                  <a:lnTo>
                    <a:pt x="108085" y="20738"/>
                  </a:lnTo>
                  <a:cubicBezTo>
                    <a:pt x="108085" y="20286"/>
                    <a:pt x="108026" y="19833"/>
                    <a:pt x="108002" y="19381"/>
                  </a:cubicBezTo>
                  <a:cubicBezTo>
                    <a:pt x="107895" y="18476"/>
                    <a:pt x="107764" y="17571"/>
                    <a:pt x="107549" y="16678"/>
                  </a:cubicBezTo>
                  <a:cubicBezTo>
                    <a:pt x="107359" y="15785"/>
                    <a:pt x="107085" y="14916"/>
                    <a:pt x="106775" y="14047"/>
                  </a:cubicBezTo>
                  <a:cubicBezTo>
                    <a:pt x="106609" y="13630"/>
                    <a:pt x="106454" y="13202"/>
                    <a:pt x="106263" y="12785"/>
                  </a:cubicBezTo>
                  <a:lnTo>
                    <a:pt x="105978" y="12166"/>
                  </a:lnTo>
                  <a:lnTo>
                    <a:pt x="105668" y="11559"/>
                  </a:lnTo>
                  <a:cubicBezTo>
                    <a:pt x="104835" y="9939"/>
                    <a:pt x="103775" y="8451"/>
                    <a:pt x="102572" y="7106"/>
                  </a:cubicBezTo>
                  <a:cubicBezTo>
                    <a:pt x="101358" y="5760"/>
                    <a:pt x="99989" y="4570"/>
                    <a:pt x="98489" y="3581"/>
                  </a:cubicBezTo>
                  <a:cubicBezTo>
                    <a:pt x="95488" y="1581"/>
                    <a:pt x="91988" y="367"/>
                    <a:pt x="88440" y="81"/>
                  </a:cubicBezTo>
                  <a:cubicBezTo>
                    <a:pt x="87809" y="30"/>
                    <a:pt x="87179" y="3"/>
                    <a:pt x="86550" y="3"/>
                  </a:cubicBezTo>
                  <a:cubicBezTo>
                    <a:pt x="85408" y="3"/>
                    <a:pt x="84270" y="91"/>
                    <a:pt x="83141" y="283"/>
                  </a:cubicBezTo>
                  <a:cubicBezTo>
                    <a:pt x="81391" y="569"/>
                    <a:pt x="79677" y="1057"/>
                    <a:pt x="78069" y="1772"/>
                  </a:cubicBezTo>
                  <a:cubicBezTo>
                    <a:pt x="74831" y="3165"/>
                    <a:pt x="71997" y="5355"/>
                    <a:pt x="69842" y="8058"/>
                  </a:cubicBezTo>
                  <a:cubicBezTo>
                    <a:pt x="67663" y="10749"/>
                    <a:pt x="66187" y="13964"/>
                    <a:pt x="65532" y="17309"/>
                  </a:cubicBezTo>
                  <a:cubicBezTo>
                    <a:pt x="65365" y="18143"/>
                    <a:pt x="65246" y="18988"/>
                    <a:pt x="65187" y="19821"/>
                  </a:cubicBezTo>
                  <a:cubicBezTo>
                    <a:pt x="65175" y="20036"/>
                    <a:pt x="65151" y="20250"/>
                    <a:pt x="65151" y="20452"/>
                  </a:cubicBezTo>
                  <a:lnTo>
                    <a:pt x="65127" y="21083"/>
                  </a:lnTo>
                  <a:lnTo>
                    <a:pt x="65104" y="21941"/>
                  </a:lnTo>
                  <a:cubicBezTo>
                    <a:pt x="65080" y="22810"/>
                    <a:pt x="64937" y="23667"/>
                    <a:pt x="64711" y="24489"/>
                  </a:cubicBezTo>
                  <a:cubicBezTo>
                    <a:pt x="64246" y="26132"/>
                    <a:pt x="63389" y="27644"/>
                    <a:pt x="62270" y="28894"/>
                  </a:cubicBezTo>
                  <a:cubicBezTo>
                    <a:pt x="61139" y="30144"/>
                    <a:pt x="59746" y="31120"/>
                    <a:pt x="58234" y="31728"/>
                  </a:cubicBezTo>
                  <a:cubicBezTo>
                    <a:pt x="56909" y="32274"/>
                    <a:pt x="55491" y="32552"/>
                    <a:pt x="54071" y="32552"/>
                  </a:cubicBezTo>
                  <a:cubicBezTo>
                    <a:pt x="53883" y="32552"/>
                    <a:pt x="53695" y="32547"/>
                    <a:pt x="53507" y="32537"/>
                  </a:cubicBezTo>
                  <a:cubicBezTo>
                    <a:pt x="51911" y="32466"/>
                    <a:pt x="50387" y="32037"/>
                    <a:pt x="49018" y="31347"/>
                  </a:cubicBezTo>
                  <a:cubicBezTo>
                    <a:pt x="47649" y="30644"/>
                    <a:pt x="46458" y="29668"/>
                    <a:pt x="45506" y="28525"/>
                  </a:cubicBezTo>
                  <a:cubicBezTo>
                    <a:pt x="44565" y="27370"/>
                    <a:pt x="43875" y="26060"/>
                    <a:pt x="43458" y="24703"/>
                  </a:cubicBezTo>
                  <a:cubicBezTo>
                    <a:pt x="43256" y="24024"/>
                    <a:pt x="43113" y="23334"/>
                    <a:pt x="43041" y="22631"/>
                  </a:cubicBezTo>
                  <a:cubicBezTo>
                    <a:pt x="43029" y="22465"/>
                    <a:pt x="43017" y="22286"/>
                    <a:pt x="43006" y="22107"/>
                  </a:cubicBezTo>
                  <a:cubicBezTo>
                    <a:pt x="42994" y="21941"/>
                    <a:pt x="42994" y="21762"/>
                    <a:pt x="42982" y="21584"/>
                  </a:cubicBezTo>
                  <a:cubicBezTo>
                    <a:pt x="42982" y="21286"/>
                    <a:pt x="42970" y="20988"/>
                    <a:pt x="42970" y="20691"/>
                  </a:cubicBezTo>
                  <a:cubicBezTo>
                    <a:pt x="42958" y="20357"/>
                    <a:pt x="42922" y="20024"/>
                    <a:pt x="42910" y="19690"/>
                  </a:cubicBezTo>
                  <a:cubicBezTo>
                    <a:pt x="42684" y="17059"/>
                    <a:pt x="41982" y="14511"/>
                    <a:pt x="40886" y="12225"/>
                  </a:cubicBezTo>
                  <a:cubicBezTo>
                    <a:pt x="39803" y="9951"/>
                    <a:pt x="38338" y="7939"/>
                    <a:pt x="36648" y="6248"/>
                  </a:cubicBezTo>
                  <a:cubicBezTo>
                    <a:pt x="34945" y="4570"/>
                    <a:pt x="33028" y="3212"/>
                    <a:pt x="31016" y="2224"/>
                  </a:cubicBezTo>
                  <a:cubicBezTo>
                    <a:pt x="30004" y="1724"/>
                    <a:pt x="28968" y="1307"/>
                    <a:pt x="27932" y="974"/>
                  </a:cubicBezTo>
                  <a:cubicBezTo>
                    <a:pt x="26884" y="652"/>
                    <a:pt x="25837" y="414"/>
                    <a:pt x="24801" y="248"/>
                  </a:cubicBezTo>
                  <a:cubicBezTo>
                    <a:pt x="23681" y="81"/>
                    <a:pt x="22579" y="1"/>
                    <a:pt x="2149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C6066A-E7C9-491E-B9F1-1156811C7BE2}"/>
              </a:ext>
            </a:extLst>
          </p:cNvPr>
          <p:cNvSpPr txBox="1"/>
          <p:nvPr/>
        </p:nvSpPr>
        <p:spPr>
          <a:xfrm>
            <a:off x="404903" y="57791"/>
            <a:ext cx="498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Fira Sans Extra Condensed Medium" panose="020B0604020202020204" charset="0"/>
              </a:rPr>
              <a:t>Каток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F40E5-0965-41A7-B75D-0B028200D6DF}"/>
              </a:ext>
            </a:extLst>
          </p:cNvPr>
          <p:cNvSpPr txBox="1"/>
          <p:nvPr/>
        </p:nvSpPr>
        <p:spPr>
          <a:xfrm>
            <a:off x="172013" y="888788"/>
            <a:ext cx="4445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Fira Sans Extra Condensed" panose="020B0604020202020204" charset="0"/>
              </a:rPr>
              <a:t>Адрес: детский парк им. В.В. Терешковой по адресу ул. Рождественского, 6. </a:t>
            </a:r>
          </a:p>
          <a:p>
            <a:r>
              <a:rPr lang="ru-RU" sz="2800" dirty="0">
                <a:latin typeface="Fira Sans Extra Condensed" panose="020B0604020202020204" charset="0"/>
              </a:rPr>
              <a:t>Стоимость:</a:t>
            </a:r>
          </a:p>
          <a:p>
            <a:r>
              <a:rPr lang="ru-RU" sz="2800" dirty="0">
                <a:latin typeface="Fira Sans Extra Condensed" panose="020B0604020202020204" charset="0"/>
              </a:rPr>
              <a:t>-сеанс катания: 200 рублей;</a:t>
            </a:r>
          </a:p>
          <a:p>
            <a:r>
              <a:rPr lang="ru-RU" sz="2800" dirty="0">
                <a:latin typeface="Fira Sans Extra Condensed" panose="020B0604020202020204" charset="0"/>
              </a:rPr>
              <a:t>-прокат коньков: 200 рублей;</a:t>
            </a:r>
          </a:p>
          <a:p>
            <a:r>
              <a:rPr lang="ru-RU" sz="2800" dirty="0">
                <a:latin typeface="Fira Sans Extra Condensed" panose="020B0604020202020204" charset="0"/>
              </a:rPr>
              <a:t>-Заточка коньков - 200 рублей за одну пару</a:t>
            </a:r>
          </a:p>
        </p:txBody>
      </p:sp>
      <p:sp>
        <p:nvSpPr>
          <p:cNvPr id="16" name="Google Shape;888;p29">
            <a:extLst>
              <a:ext uri="{FF2B5EF4-FFF2-40B4-BE49-F238E27FC236}">
                <a16:creationId xmlns:a16="http://schemas.microsoft.com/office/drawing/2014/main" id="{132FA5F8-7A64-454A-9525-D1DF4F8F33D1}"/>
              </a:ext>
            </a:extLst>
          </p:cNvPr>
          <p:cNvSpPr/>
          <p:nvPr/>
        </p:nvSpPr>
        <p:spPr>
          <a:xfrm rot="1123206">
            <a:off x="8123763" y="167694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6</a:t>
            </a:r>
            <a:endParaRPr sz="2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AE86200-AAD8-4EA8-A2CA-E971F4243A47}"/>
              </a:ext>
            </a:extLst>
          </p:cNvPr>
          <p:cNvSpPr/>
          <p:nvPr/>
        </p:nvSpPr>
        <p:spPr>
          <a:xfrm>
            <a:off x="3513722" y="4312265"/>
            <a:ext cx="54582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latin typeface="Fira Sans Extra Condensed" panose="020B0604020202020204" charset="0"/>
              </a:rPr>
              <a:t>Со вторника по пятницу с 12-00 до 13-30 часов предоставляют бесплатный сеанс катания. </a:t>
            </a:r>
          </a:p>
        </p:txBody>
      </p:sp>
    </p:spTree>
    <p:extLst>
      <p:ext uri="{BB962C8B-B14F-4D97-AF65-F5344CB8AC3E}">
        <p14:creationId xmlns:p14="http://schemas.microsoft.com/office/powerpoint/2010/main" val="270570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873;p29">
            <a:extLst>
              <a:ext uri="{FF2B5EF4-FFF2-40B4-BE49-F238E27FC236}">
                <a16:creationId xmlns:a16="http://schemas.microsoft.com/office/drawing/2014/main" id="{4B7E6928-83F0-44E9-B6EF-DB463F82CDA7}"/>
              </a:ext>
            </a:extLst>
          </p:cNvPr>
          <p:cNvGrpSpPr/>
          <p:nvPr/>
        </p:nvGrpSpPr>
        <p:grpSpPr>
          <a:xfrm rot="20591267">
            <a:off x="2771840" y="2233488"/>
            <a:ext cx="8806343" cy="2889890"/>
            <a:chOff x="0" y="1120493"/>
            <a:chExt cx="9143968" cy="3032214"/>
          </a:xfrm>
        </p:grpSpPr>
        <p:sp>
          <p:nvSpPr>
            <p:cNvPr id="210" name="Google Shape;874;p29">
              <a:extLst>
                <a:ext uri="{FF2B5EF4-FFF2-40B4-BE49-F238E27FC236}">
                  <a16:creationId xmlns:a16="http://schemas.microsoft.com/office/drawing/2014/main" id="{38C68A91-FC08-4186-96B8-96D97F30B342}"/>
                </a:ext>
              </a:extLst>
            </p:cNvPr>
            <p:cNvSpPr/>
            <p:nvPr/>
          </p:nvSpPr>
          <p:spPr>
            <a:xfrm>
              <a:off x="0" y="1120493"/>
              <a:ext cx="9143968" cy="3032214"/>
            </a:xfrm>
            <a:custGeom>
              <a:avLst/>
              <a:gdLst/>
              <a:ahLst/>
              <a:cxnLst/>
              <a:rect l="l" t="t" r="r" b="b"/>
              <a:pathLst>
                <a:path w="285370" h="94631" extrusionOk="0">
                  <a:moveTo>
                    <a:pt x="143269" y="0"/>
                  </a:moveTo>
                  <a:cubicBezTo>
                    <a:pt x="134327" y="0"/>
                    <a:pt x="125921" y="3489"/>
                    <a:pt x="119599" y="9811"/>
                  </a:cubicBezTo>
                  <a:cubicBezTo>
                    <a:pt x="113277" y="16133"/>
                    <a:pt x="109788" y="24539"/>
                    <a:pt x="109788" y="33481"/>
                  </a:cubicBezTo>
                  <a:cubicBezTo>
                    <a:pt x="109788" y="42422"/>
                    <a:pt x="113277" y="50828"/>
                    <a:pt x="119599" y="57150"/>
                  </a:cubicBezTo>
                  <a:lnTo>
                    <a:pt x="120801" y="58222"/>
                  </a:lnTo>
                  <a:cubicBezTo>
                    <a:pt x="123980" y="61448"/>
                    <a:pt x="125731" y="65711"/>
                    <a:pt x="125731" y="70235"/>
                  </a:cubicBezTo>
                  <a:cubicBezTo>
                    <a:pt x="125731" y="74807"/>
                    <a:pt x="123957" y="79093"/>
                    <a:pt x="120730" y="82320"/>
                  </a:cubicBezTo>
                  <a:cubicBezTo>
                    <a:pt x="117503" y="85558"/>
                    <a:pt x="113205" y="87332"/>
                    <a:pt x="108633" y="87332"/>
                  </a:cubicBezTo>
                  <a:cubicBezTo>
                    <a:pt x="104073" y="87332"/>
                    <a:pt x="99775" y="85558"/>
                    <a:pt x="96548" y="82320"/>
                  </a:cubicBezTo>
                  <a:cubicBezTo>
                    <a:pt x="93322" y="79093"/>
                    <a:pt x="91536" y="74807"/>
                    <a:pt x="91536" y="70235"/>
                  </a:cubicBezTo>
                  <a:cubicBezTo>
                    <a:pt x="91536" y="65663"/>
                    <a:pt x="93322" y="61377"/>
                    <a:pt x="96548" y="58138"/>
                  </a:cubicBezTo>
                  <a:lnTo>
                    <a:pt x="96763" y="57936"/>
                  </a:lnTo>
                  <a:lnTo>
                    <a:pt x="97275" y="57210"/>
                  </a:lnTo>
                  <a:cubicBezTo>
                    <a:pt x="100049" y="54317"/>
                    <a:pt x="101573" y="50530"/>
                    <a:pt x="101573" y="46506"/>
                  </a:cubicBezTo>
                  <a:cubicBezTo>
                    <a:pt x="101573" y="42386"/>
                    <a:pt x="99977" y="38505"/>
                    <a:pt x="97048" y="35588"/>
                  </a:cubicBezTo>
                  <a:cubicBezTo>
                    <a:pt x="94131" y="32671"/>
                    <a:pt x="90262" y="31064"/>
                    <a:pt x="86130" y="31064"/>
                  </a:cubicBezTo>
                  <a:lnTo>
                    <a:pt x="1" y="31064"/>
                  </a:lnTo>
                  <a:lnTo>
                    <a:pt x="1" y="38362"/>
                  </a:lnTo>
                  <a:lnTo>
                    <a:pt x="86130" y="38362"/>
                  </a:lnTo>
                  <a:cubicBezTo>
                    <a:pt x="88309" y="38362"/>
                    <a:pt x="90357" y="39208"/>
                    <a:pt x="91893" y="40743"/>
                  </a:cubicBezTo>
                  <a:cubicBezTo>
                    <a:pt x="93441" y="42291"/>
                    <a:pt x="94286" y="44327"/>
                    <a:pt x="94286" y="46506"/>
                  </a:cubicBezTo>
                  <a:cubicBezTo>
                    <a:pt x="94286" y="48685"/>
                    <a:pt x="93441" y="50733"/>
                    <a:pt x="91893" y="52281"/>
                  </a:cubicBezTo>
                  <a:lnTo>
                    <a:pt x="91679" y="52483"/>
                  </a:lnTo>
                  <a:lnTo>
                    <a:pt x="91167" y="53209"/>
                  </a:lnTo>
                  <a:cubicBezTo>
                    <a:pt x="86702" y="57793"/>
                    <a:pt x="84249" y="63818"/>
                    <a:pt x="84249" y="70235"/>
                  </a:cubicBezTo>
                  <a:cubicBezTo>
                    <a:pt x="84249" y="76748"/>
                    <a:pt x="86785" y="82880"/>
                    <a:pt x="91393" y="87487"/>
                  </a:cubicBezTo>
                  <a:cubicBezTo>
                    <a:pt x="96001" y="92095"/>
                    <a:pt x="102121" y="94631"/>
                    <a:pt x="108633" y="94631"/>
                  </a:cubicBezTo>
                  <a:cubicBezTo>
                    <a:pt x="115146" y="94631"/>
                    <a:pt x="121278" y="92095"/>
                    <a:pt x="125885" y="87487"/>
                  </a:cubicBezTo>
                  <a:cubicBezTo>
                    <a:pt x="130493" y="82880"/>
                    <a:pt x="133029" y="76748"/>
                    <a:pt x="133029" y="70235"/>
                  </a:cubicBezTo>
                  <a:cubicBezTo>
                    <a:pt x="133029" y="63722"/>
                    <a:pt x="130493" y="57591"/>
                    <a:pt x="125885" y="52983"/>
                  </a:cubicBezTo>
                  <a:lnTo>
                    <a:pt x="124671" y="51911"/>
                  </a:lnTo>
                  <a:cubicBezTo>
                    <a:pt x="119777" y="46982"/>
                    <a:pt x="117087" y="40434"/>
                    <a:pt x="117087" y="33481"/>
                  </a:cubicBezTo>
                  <a:cubicBezTo>
                    <a:pt x="117087" y="26480"/>
                    <a:pt x="119813" y="19908"/>
                    <a:pt x="124754" y="14966"/>
                  </a:cubicBezTo>
                  <a:cubicBezTo>
                    <a:pt x="129695" y="10013"/>
                    <a:pt x="136280" y="7299"/>
                    <a:pt x="143269" y="7299"/>
                  </a:cubicBezTo>
                  <a:cubicBezTo>
                    <a:pt x="150269" y="7299"/>
                    <a:pt x="156842" y="10013"/>
                    <a:pt x="161783" y="14966"/>
                  </a:cubicBezTo>
                  <a:cubicBezTo>
                    <a:pt x="166736" y="19908"/>
                    <a:pt x="169450" y="26480"/>
                    <a:pt x="169450" y="33481"/>
                  </a:cubicBezTo>
                  <a:cubicBezTo>
                    <a:pt x="169450" y="40422"/>
                    <a:pt x="166771" y="46947"/>
                    <a:pt x="161902" y="51876"/>
                  </a:cubicBezTo>
                  <a:lnTo>
                    <a:pt x="160866" y="52733"/>
                  </a:lnTo>
                  <a:lnTo>
                    <a:pt x="160628" y="52959"/>
                  </a:lnTo>
                  <a:cubicBezTo>
                    <a:pt x="156020" y="57567"/>
                    <a:pt x="153484" y="63699"/>
                    <a:pt x="153484" y="70211"/>
                  </a:cubicBezTo>
                  <a:cubicBezTo>
                    <a:pt x="153484" y="76724"/>
                    <a:pt x="156020" y="82856"/>
                    <a:pt x="160628" y="87452"/>
                  </a:cubicBezTo>
                  <a:cubicBezTo>
                    <a:pt x="165236" y="92059"/>
                    <a:pt x="171355" y="94595"/>
                    <a:pt x="177868" y="94595"/>
                  </a:cubicBezTo>
                  <a:cubicBezTo>
                    <a:pt x="184381" y="94595"/>
                    <a:pt x="190513" y="92059"/>
                    <a:pt x="195120" y="87452"/>
                  </a:cubicBezTo>
                  <a:cubicBezTo>
                    <a:pt x="199728" y="82856"/>
                    <a:pt x="202264" y="76724"/>
                    <a:pt x="202264" y="70211"/>
                  </a:cubicBezTo>
                  <a:cubicBezTo>
                    <a:pt x="202264" y="63794"/>
                    <a:pt x="199811" y="57769"/>
                    <a:pt x="195335" y="53185"/>
                  </a:cubicBezTo>
                  <a:lnTo>
                    <a:pt x="194823" y="52459"/>
                  </a:lnTo>
                  <a:lnTo>
                    <a:pt x="194608" y="52245"/>
                  </a:lnTo>
                  <a:cubicBezTo>
                    <a:pt x="193072" y="50709"/>
                    <a:pt x="192227" y="48661"/>
                    <a:pt x="192227" y="46482"/>
                  </a:cubicBezTo>
                  <a:cubicBezTo>
                    <a:pt x="192227" y="44303"/>
                    <a:pt x="193072" y="42256"/>
                    <a:pt x="194608" y="40720"/>
                  </a:cubicBezTo>
                  <a:cubicBezTo>
                    <a:pt x="196144" y="39184"/>
                    <a:pt x="198192" y="38338"/>
                    <a:pt x="200371" y="38338"/>
                  </a:cubicBezTo>
                  <a:lnTo>
                    <a:pt x="285370" y="38338"/>
                  </a:lnTo>
                  <a:lnTo>
                    <a:pt x="285370" y="31040"/>
                  </a:lnTo>
                  <a:lnTo>
                    <a:pt x="200371" y="31040"/>
                  </a:lnTo>
                  <a:cubicBezTo>
                    <a:pt x="196251" y="31040"/>
                    <a:pt x="192370" y="32647"/>
                    <a:pt x="189453" y="35564"/>
                  </a:cubicBezTo>
                  <a:cubicBezTo>
                    <a:pt x="186536" y="38481"/>
                    <a:pt x="184929" y="42363"/>
                    <a:pt x="184929" y="46482"/>
                  </a:cubicBezTo>
                  <a:cubicBezTo>
                    <a:pt x="184929" y="50507"/>
                    <a:pt x="186453" y="54293"/>
                    <a:pt x="189227" y="57174"/>
                  </a:cubicBezTo>
                  <a:lnTo>
                    <a:pt x="189751" y="57900"/>
                  </a:lnTo>
                  <a:lnTo>
                    <a:pt x="189965" y="58115"/>
                  </a:lnTo>
                  <a:cubicBezTo>
                    <a:pt x="193191" y="61353"/>
                    <a:pt x="194965" y="65639"/>
                    <a:pt x="194965" y="70211"/>
                  </a:cubicBezTo>
                  <a:cubicBezTo>
                    <a:pt x="194965" y="74771"/>
                    <a:pt x="193191" y="79070"/>
                    <a:pt x="189965" y="82296"/>
                  </a:cubicBezTo>
                  <a:cubicBezTo>
                    <a:pt x="186726" y="85535"/>
                    <a:pt x="182440" y="87309"/>
                    <a:pt x="177868" y="87309"/>
                  </a:cubicBezTo>
                  <a:cubicBezTo>
                    <a:pt x="173308" y="87309"/>
                    <a:pt x="169010" y="85535"/>
                    <a:pt x="165783" y="82296"/>
                  </a:cubicBezTo>
                  <a:cubicBezTo>
                    <a:pt x="162557" y="79070"/>
                    <a:pt x="160771" y="74771"/>
                    <a:pt x="160771" y="70211"/>
                  </a:cubicBezTo>
                  <a:cubicBezTo>
                    <a:pt x="160771" y="65699"/>
                    <a:pt x="162509" y="61448"/>
                    <a:pt x="165664" y="58234"/>
                  </a:cubicBezTo>
                  <a:lnTo>
                    <a:pt x="166700" y="57376"/>
                  </a:lnTo>
                  <a:lnTo>
                    <a:pt x="166938" y="57150"/>
                  </a:lnTo>
                  <a:cubicBezTo>
                    <a:pt x="173272" y="50828"/>
                    <a:pt x="176749" y="42422"/>
                    <a:pt x="176749" y="33481"/>
                  </a:cubicBezTo>
                  <a:cubicBezTo>
                    <a:pt x="176749" y="24539"/>
                    <a:pt x="173260" y="16133"/>
                    <a:pt x="166938" y="9811"/>
                  </a:cubicBezTo>
                  <a:cubicBezTo>
                    <a:pt x="160616" y="3489"/>
                    <a:pt x="152210" y="0"/>
                    <a:pt x="1432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5;p29">
              <a:extLst>
                <a:ext uri="{FF2B5EF4-FFF2-40B4-BE49-F238E27FC236}">
                  <a16:creationId xmlns:a16="http://schemas.microsoft.com/office/drawing/2014/main" id="{AD6FC863-BED5-4396-8DC8-DA2917474534}"/>
                </a:ext>
              </a:extLst>
            </p:cNvPr>
            <p:cNvSpPr/>
            <p:nvPr/>
          </p:nvSpPr>
          <p:spPr>
            <a:xfrm>
              <a:off x="236923" y="1217775"/>
              <a:ext cx="8672431" cy="2837267"/>
            </a:xfrm>
            <a:custGeom>
              <a:avLst/>
              <a:gdLst/>
              <a:ahLst/>
              <a:cxnLst/>
              <a:rect l="l" t="t" r="r" b="b"/>
              <a:pathLst>
                <a:path w="270654" h="88547" extrusionOk="0">
                  <a:moveTo>
                    <a:pt x="135875" y="0"/>
                  </a:moveTo>
                  <a:cubicBezTo>
                    <a:pt x="134863" y="0"/>
                    <a:pt x="133850" y="60"/>
                    <a:pt x="132838" y="155"/>
                  </a:cubicBezTo>
                  <a:lnTo>
                    <a:pt x="132958" y="1370"/>
                  </a:lnTo>
                  <a:cubicBezTo>
                    <a:pt x="133922" y="1274"/>
                    <a:pt x="134910" y="1215"/>
                    <a:pt x="135875" y="1215"/>
                  </a:cubicBezTo>
                  <a:lnTo>
                    <a:pt x="135886" y="1215"/>
                  </a:lnTo>
                  <a:cubicBezTo>
                    <a:pt x="136506" y="1215"/>
                    <a:pt x="137125" y="1239"/>
                    <a:pt x="137744" y="1274"/>
                  </a:cubicBezTo>
                  <a:lnTo>
                    <a:pt x="137827" y="72"/>
                  </a:lnTo>
                  <a:cubicBezTo>
                    <a:pt x="137184" y="24"/>
                    <a:pt x="136529" y="0"/>
                    <a:pt x="135886" y="0"/>
                  </a:cubicBezTo>
                  <a:close/>
                  <a:moveTo>
                    <a:pt x="142756" y="786"/>
                  </a:moveTo>
                  <a:lnTo>
                    <a:pt x="142483" y="1977"/>
                  </a:lnTo>
                  <a:cubicBezTo>
                    <a:pt x="144042" y="2334"/>
                    <a:pt x="145578" y="2822"/>
                    <a:pt x="147055" y="3429"/>
                  </a:cubicBezTo>
                  <a:lnTo>
                    <a:pt x="147519" y="2310"/>
                  </a:lnTo>
                  <a:cubicBezTo>
                    <a:pt x="145983" y="1679"/>
                    <a:pt x="144388" y="1167"/>
                    <a:pt x="142756" y="786"/>
                  </a:cubicBezTo>
                  <a:close/>
                  <a:moveTo>
                    <a:pt x="127933" y="1048"/>
                  </a:moveTo>
                  <a:cubicBezTo>
                    <a:pt x="126326" y="1489"/>
                    <a:pt x="124754" y="2048"/>
                    <a:pt x="123242" y="2739"/>
                  </a:cubicBezTo>
                  <a:lnTo>
                    <a:pt x="123742" y="3846"/>
                  </a:lnTo>
                  <a:cubicBezTo>
                    <a:pt x="125195" y="3191"/>
                    <a:pt x="126707" y="2644"/>
                    <a:pt x="128255" y="2227"/>
                  </a:cubicBezTo>
                  <a:lnTo>
                    <a:pt x="127933" y="1048"/>
                  </a:lnTo>
                  <a:close/>
                  <a:moveTo>
                    <a:pt x="151948" y="4584"/>
                  </a:moveTo>
                  <a:lnTo>
                    <a:pt x="151305" y="5620"/>
                  </a:lnTo>
                  <a:cubicBezTo>
                    <a:pt x="152662" y="6465"/>
                    <a:pt x="153948" y="7418"/>
                    <a:pt x="155151" y="8478"/>
                  </a:cubicBezTo>
                  <a:lnTo>
                    <a:pt x="155948" y="7561"/>
                  </a:lnTo>
                  <a:cubicBezTo>
                    <a:pt x="154698" y="6465"/>
                    <a:pt x="153353" y="5465"/>
                    <a:pt x="151948" y="4584"/>
                  </a:cubicBezTo>
                  <a:close/>
                  <a:moveTo>
                    <a:pt x="118896" y="5180"/>
                  </a:moveTo>
                  <a:cubicBezTo>
                    <a:pt x="117515" y="6096"/>
                    <a:pt x="116205" y="7144"/>
                    <a:pt x="115003" y="8287"/>
                  </a:cubicBezTo>
                  <a:lnTo>
                    <a:pt x="115836" y="9180"/>
                  </a:lnTo>
                  <a:cubicBezTo>
                    <a:pt x="116991" y="8085"/>
                    <a:pt x="118253" y="7073"/>
                    <a:pt x="119575" y="6180"/>
                  </a:cubicBezTo>
                  <a:lnTo>
                    <a:pt x="118896" y="5180"/>
                  </a:lnTo>
                  <a:close/>
                  <a:moveTo>
                    <a:pt x="159425" y="11145"/>
                  </a:moveTo>
                  <a:lnTo>
                    <a:pt x="158485" y="11919"/>
                  </a:lnTo>
                  <a:cubicBezTo>
                    <a:pt x="159497" y="13157"/>
                    <a:pt x="160413" y="14478"/>
                    <a:pt x="161211" y="15859"/>
                  </a:cubicBezTo>
                  <a:lnTo>
                    <a:pt x="162259" y="15240"/>
                  </a:lnTo>
                  <a:cubicBezTo>
                    <a:pt x="161425" y="13812"/>
                    <a:pt x="160473" y="12431"/>
                    <a:pt x="159425" y="11145"/>
                  </a:cubicBezTo>
                  <a:close/>
                  <a:moveTo>
                    <a:pt x="111657" y="12002"/>
                  </a:moveTo>
                  <a:cubicBezTo>
                    <a:pt x="110645" y="13323"/>
                    <a:pt x="109740" y="14728"/>
                    <a:pt x="108966" y="16193"/>
                  </a:cubicBezTo>
                  <a:lnTo>
                    <a:pt x="110038" y="16764"/>
                  </a:lnTo>
                  <a:cubicBezTo>
                    <a:pt x="110788" y="15359"/>
                    <a:pt x="111657" y="14002"/>
                    <a:pt x="112622" y="12740"/>
                  </a:cubicBezTo>
                  <a:lnTo>
                    <a:pt x="111657" y="12002"/>
                  </a:lnTo>
                  <a:close/>
                  <a:moveTo>
                    <a:pt x="164390" y="19753"/>
                  </a:moveTo>
                  <a:lnTo>
                    <a:pt x="163247" y="20181"/>
                  </a:lnTo>
                  <a:cubicBezTo>
                    <a:pt x="163807" y="21670"/>
                    <a:pt x="164247" y="23218"/>
                    <a:pt x="164557" y="24789"/>
                  </a:cubicBezTo>
                  <a:lnTo>
                    <a:pt x="165747" y="24551"/>
                  </a:lnTo>
                  <a:cubicBezTo>
                    <a:pt x="165426" y="22920"/>
                    <a:pt x="164962" y="21313"/>
                    <a:pt x="164390" y="19753"/>
                  </a:cubicBezTo>
                  <a:close/>
                  <a:moveTo>
                    <a:pt x="107002" y="20777"/>
                  </a:moveTo>
                  <a:cubicBezTo>
                    <a:pt x="106478" y="22360"/>
                    <a:pt x="106085" y="23980"/>
                    <a:pt x="105823" y="25623"/>
                  </a:cubicBezTo>
                  <a:lnTo>
                    <a:pt x="107014" y="25813"/>
                  </a:lnTo>
                  <a:cubicBezTo>
                    <a:pt x="107276" y="24241"/>
                    <a:pt x="107657" y="22682"/>
                    <a:pt x="108157" y="21170"/>
                  </a:cubicBezTo>
                  <a:lnTo>
                    <a:pt x="107002" y="20777"/>
                  </a:lnTo>
                  <a:close/>
                  <a:moveTo>
                    <a:pt x="197251" y="31040"/>
                  </a:moveTo>
                  <a:lnTo>
                    <a:pt x="197251" y="32254"/>
                  </a:lnTo>
                  <a:lnTo>
                    <a:pt x="202145" y="32254"/>
                  </a:lnTo>
                  <a:lnTo>
                    <a:pt x="202145" y="31040"/>
                  </a:lnTo>
                  <a:close/>
                  <a:moveTo>
                    <a:pt x="207038" y="31040"/>
                  </a:moveTo>
                  <a:lnTo>
                    <a:pt x="207038" y="32254"/>
                  </a:lnTo>
                  <a:lnTo>
                    <a:pt x="211932" y="32254"/>
                  </a:lnTo>
                  <a:lnTo>
                    <a:pt x="211932" y="31040"/>
                  </a:lnTo>
                  <a:close/>
                  <a:moveTo>
                    <a:pt x="216825" y="31040"/>
                  </a:moveTo>
                  <a:lnTo>
                    <a:pt x="216825" y="32254"/>
                  </a:lnTo>
                  <a:lnTo>
                    <a:pt x="221719" y="32254"/>
                  </a:lnTo>
                  <a:lnTo>
                    <a:pt x="221719" y="31040"/>
                  </a:lnTo>
                  <a:close/>
                  <a:moveTo>
                    <a:pt x="226612" y="31040"/>
                  </a:moveTo>
                  <a:lnTo>
                    <a:pt x="226612" y="32254"/>
                  </a:lnTo>
                  <a:lnTo>
                    <a:pt x="231506" y="32254"/>
                  </a:lnTo>
                  <a:lnTo>
                    <a:pt x="231506" y="31040"/>
                  </a:lnTo>
                  <a:close/>
                  <a:moveTo>
                    <a:pt x="236399" y="31040"/>
                  </a:moveTo>
                  <a:lnTo>
                    <a:pt x="236399" y="32254"/>
                  </a:lnTo>
                  <a:lnTo>
                    <a:pt x="241292" y="32254"/>
                  </a:lnTo>
                  <a:lnTo>
                    <a:pt x="241292" y="31040"/>
                  </a:lnTo>
                  <a:close/>
                  <a:moveTo>
                    <a:pt x="246186" y="31040"/>
                  </a:moveTo>
                  <a:lnTo>
                    <a:pt x="246186" y="32254"/>
                  </a:lnTo>
                  <a:lnTo>
                    <a:pt x="251079" y="32254"/>
                  </a:lnTo>
                  <a:lnTo>
                    <a:pt x="251079" y="31040"/>
                  </a:lnTo>
                  <a:close/>
                  <a:moveTo>
                    <a:pt x="255973" y="31040"/>
                  </a:moveTo>
                  <a:lnTo>
                    <a:pt x="255973" y="32254"/>
                  </a:lnTo>
                  <a:lnTo>
                    <a:pt x="260866" y="32254"/>
                  </a:lnTo>
                  <a:lnTo>
                    <a:pt x="260866" y="31040"/>
                  </a:lnTo>
                  <a:close/>
                  <a:moveTo>
                    <a:pt x="265760" y="31040"/>
                  </a:moveTo>
                  <a:lnTo>
                    <a:pt x="265760" y="32254"/>
                  </a:lnTo>
                  <a:lnTo>
                    <a:pt x="270653" y="32254"/>
                  </a:lnTo>
                  <a:lnTo>
                    <a:pt x="270653" y="31040"/>
                  </a:lnTo>
                  <a:close/>
                  <a:moveTo>
                    <a:pt x="0" y="31064"/>
                  </a:moveTo>
                  <a:lnTo>
                    <a:pt x="0" y="32278"/>
                  </a:lnTo>
                  <a:lnTo>
                    <a:pt x="4894" y="32278"/>
                  </a:lnTo>
                  <a:lnTo>
                    <a:pt x="4894" y="31064"/>
                  </a:lnTo>
                  <a:close/>
                  <a:moveTo>
                    <a:pt x="9787" y="31064"/>
                  </a:moveTo>
                  <a:lnTo>
                    <a:pt x="9787" y="32278"/>
                  </a:lnTo>
                  <a:lnTo>
                    <a:pt x="14681" y="32278"/>
                  </a:lnTo>
                  <a:lnTo>
                    <a:pt x="14681" y="31064"/>
                  </a:lnTo>
                  <a:close/>
                  <a:moveTo>
                    <a:pt x="19574" y="31064"/>
                  </a:moveTo>
                  <a:lnTo>
                    <a:pt x="19574" y="32278"/>
                  </a:lnTo>
                  <a:lnTo>
                    <a:pt x="24468" y="32278"/>
                  </a:lnTo>
                  <a:lnTo>
                    <a:pt x="24468" y="31064"/>
                  </a:lnTo>
                  <a:close/>
                  <a:moveTo>
                    <a:pt x="29361" y="31064"/>
                  </a:moveTo>
                  <a:lnTo>
                    <a:pt x="29361" y="32278"/>
                  </a:lnTo>
                  <a:lnTo>
                    <a:pt x="34255" y="32278"/>
                  </a:lnTo>
                  <a:lnTo>
                    <a:pt x="34255" y="31064"/>
                  </a:lnTo>
                  <a:close/>
                  <a:moveTo>
                    <a:pt x="39148" y="31064"/>
                  </a:moveTo>
                  <a:lnTo>
                    <a:pt x="39148" y="32278"/>
                  </a:lnTo>
                  <a:lnTo>
                    <a:pt x="44042" y="32278"/>
                  </a:lnTo>
                  <a:lnTo>
                    <a:pt x="44042" y="31064"/>
                  </a:lnTo>
                  <a:close/>
                  <a:moveTo>
                    <a:pt x="48935" y="31064"/>
                  </a:moveTo>
                  <a:lnTo>
                    <a:pt x="48935" y="32278"/>
                  </a:lnTo>
                  <a:lnTo>
                    <a:pt x="53829" y="32278"/>
                  </a:lnTo>
                  <a:lnTo>
                    <a:pt x="53829" y="31064"/>
                  </a:lnTo>
                  <a:close/>
                  <a:moveTo>
                    <a:pt x="58722" y="31064"/>
                  </a:moveTo>
                  <a:lnTo>
                    <a:pt x="58722" y="32278"/>
                  </a:lnTo>
                  <a:lnTo>
                    <a:pt x="63615" y="32278"/>
                  </a:lnTo>
                  <a:lnTo>
                    <a:pt x="63615" y="31064"/>
                  </a:lnTo>
                  <a:close/>
                  <a:moveTo>
                    <a:pt x="68509" y="31064"/>
                  </a:moveTo>
                  <a:lnTo>
                    <a:pt x="68509" y="32278"/>
                  </a:lnTo>
                  <a:lnTo>
                    <a:pt x="73402" y="32278"/>
                  </a:lnTo>
                  <a:lnTo>
                    <a:pt x="73402" y="31064"/>
                  </a:lnTo>
                  <a:close/>
                  <a:moveTo>
                    <a:pt x="78296" y="31064"/>
                  </a:moveTo>
                  <a:lnTo>
                    <a:pt x="78296" y="32278"/>
                  </a:lnTo>
                  <a:lnTo>
                    <a:pt x="78736" y="32278"/>
                  </a:lnTo>
                  <a:cubicBezTo>
                    <a:pt x="80153" y="32278"/>
                    <a:pt x="81546" y="32552"/>
                    <a:pt x="82856" y="33064"/>
                  </a:cubicBezTo>
                  <a:lnTo>
                    <a:pt x="83308" y="31933"/>
                  </a:lnTo>
                  <a:cubicBezTo>
                    <a:pt x="81844" y="31361"/>
                    <a:pt x="80308" y="31064"/>
                    <a:pt x="78736" y="31064"/>
                  </a:cubicBezTo>
                  <a:close/>
                  <a:moveTo>
                    <a:pt x="192322" y="31064"/>
                  </a:moveTo>
                  <a:cubicBezTo>
                    <a:pt x="190596" y="31147"/>
                    <a:pt x="188929" y="31588"/>
                    <a:pt x="187381" y="32373"/>
                  </a:cubicBezTo>
                  <a:lnTo>
                    <a:pt x="187941" y="33457"/>
                  </a:lnTo>
                  <a:cubicBezTo>
                    <a:pt x="189322" y="32754"/>
                    <a:pt x="190822" y="32350"/>
                    <a:pt x="192394" y="32278"/>
                  </a:cubicBezTo>
                  <a:lnTo>
                    <a:pt x="192322" y="31064"/>
                  </a:lnTo>
                  <a:close/>
                  <a:moveTo>
                    <a:pt x="166307" y="29516"/>
                  </a:moveTo>
                  <a:lnTo>
                    <a:pt x="165081" y="29552"/>
                  </a:lnTo>
                  <a:cubicBezTo>
                    <a:pt x="165092" y="29849"/>
                    <a:pt x="165104" y="30147"/>
                    <a:pt x="165104" y="30445"/>
                  </a:cubicBezTo>
                  <a:cubicBezTo>
                    <a:pt x="165104" y="31742"/>
                    <a:pt x="165009" y="33052"/>
                    <a:pt x="164842" y="34326"/>
                  </a:cubicBezTo>
                  <a:lnTo>
                    <a:pt x="166045" y="34493"/>
                  </a:lnTo>
                  <a:cubicBezTo>
                    <a:pt x="166224" y="33159"/>
                    <a:pt x="166319" y="31790"/>
                    <a:pt x="166319" y="30445"/>
                  </a:cubicBezTo>
                  <a:cubicBezTo>
                    <a:pt x="166319" y="30135"/>
                    <a:pt x="166307" y="29826"/>
                    <a:pt x="166307" y="29516"/>
                  </a:cubicBezTo>
                  <a:close/>
                  <a:moveTo>
                    <a:pt x="106657" y="30587"/>
                  </a:moveTo>
                  <a:lnTo>
                    <a:pt x="105442" y="30599"/>
                  </a:lnTo>
                  <a:cubicBezTo>
                    <a:pt x="105442" y="32254"/>
                    <a:pt x="105597" y="33933"/>
                    <a:pt x="105871" y="35564"/>
                  </a:cubicBezTo>
                  <a:lnTo>
                    <a:pt x="107073" y="35362"/>
                  </a:lnTo>
                  <a:cubicBezTo>
                    <a:pt x="106799" y="33790"/>
                    <a:pt x="106657" y="32183"/>
                    <a:pt x="106657" y="30587"/>
                  </a:cubicBezTo>
                  <a:close/>
                  <a:moveTo>
                    <a:pt x="87559" y="34755"/>
                  </a:moveTo>
                  <a:lnTo>
                    <a:pt x="86702" y="35612"/>
                  </a:lnTo>
                  <a:cubicBezTo>
                    <a:pt x="87797" y="36719"/>
                    <a:pt x="88642" y="38029"/>
                    <a:pt x="89190" y="39481"/>
                  </a:cubicBezTo>
                  <a:lnTo>
                    <a:pt x="90333" y="39053"/>
                  </a:lnTo>
                  <a:cubicBezTo>
                    <a:pt x="89714" y="37434"/>
                    <a:pt x="88785" y="35993"/>
                    <a:pt x="87559" y="34755"/>
                  </a:cubicBezTo>
                  <a:close/>
                  <a:moveTo>
                    <a:pt x="183404" y="35564"/>
                  </a:moveTo>
                  <a:cubicBezTo>
                    <a:pt x="182297" y="36898"/>
                    <a:pt x="181499" y="38422"/>
                    <a:pt x="181035" y="40089"/>
                  </a:cubicBezTo>
                  <a:lnTo>
                    <a:pt x="182202" y="40422"/>
                  </a:lnTo>
                  <a:cubicBezTo>
                    <a:pt x="182630" y="38922"/>
                    <a:pt x="183345" y="37541"/>
                    <a:pt x="184333" y="36338"/>
                  </a:cubicBezTo>
                  <a:lnTo>
                    <a:pt x="183404" y="35564"/>
                  </a:lnTo>
                  <a:close/>
                  <a:moveTo>
                    <a:pt x="163819" y="39005"/>
                  </a:moveTo>
                  <a:cubicBezTo>
                    <a:pt x="163354" y="40529"/>
                    <a:pt x="162759" y="42029"/>
                    <a:pt x="162056" y="43458"/>
                  </a:cubicBezTo>
                  <a:lnTo>
                    <a:pt x="163140" y="43994"/>
                  </a:lnTo>
                  <a:cubicBezTo>
                    <a:pt x="163878" y="42518"/>
                    <a:pt x="164497" y="40958"/>
                    <a:pt x="164985" y="39362"/>
                  </a:cubicBezTo>
                  <a:lnTo>
                    <a:pt x="163819" y="39005"/>
                  </a:lnTo>
                  <a:close/>
                  <a:moveTo>
                    <a:pt x="108252" y="40005"/>
                  </a:moveTo>
                  <a:lnTo>
                    <a:pt x="107109" y="40398"/>
                  </a:lnTo>
                  <a:cubicBezTo>
                    <a:pt x="107645" y="41970"/>
                    <a:pt x="108323" y="43506"/>
                    <a:pt x="109109" y="44958"/>
                  </a:cubicBezTo>
                  <a:lnTo>
                    <a:pt x="110181" y="44387"/>
                  </a:lnTo>
                  <a:cubicBezTo>
                    <a:pt x="109419" y="42982"/>
                    <a:pt x="108776" y="41506"/>
                    <a:pt x="108252" y="40005"/>
                  </a:cubicBezTo>
                  <a:close/>
                  <a:moveTo>
                    <a:pt x="89916" y="44030"/>
                  </a:moveTo>
                  <a:cubicBezTo>
                    <a:pt x="89833" y="45601"/>
                    <a:pt x="89440" y="47101"/>
                    <a:pt x="88750" y="48494"/>
                  </a:cubicBezTo>
                  <a:lnTo>
                    <a:pt x="89833" y="49030"/>
                  </a:lnTo>
                  <a:cubicBezTo>
                    <a:pt x="90607" y="47494"/>
                    <a:pt x="91047" y="45827"/>
                    <a:pt x="91131" y="44089"/>
                  </a:cubicBezTo>
                  <a:lnTo>
                    <a:pt x="89916" y="44030"/>
                  </a:lnTo>
                  <a:close/>
                  <a:moveTo>
                    <a:pt x="181904" y="45018"/>
                  </a:moveTo>
                  <a:lnTo>
                    <a:pt x="180690" y="45185"/>
                  </a:lnTo>
                  <a:cubicBezTo>
                    <a:pt x="180940" y="46911"/>
                    <a:pt x="181523" y="48518"/>
                    <a:pt x="182440" y="49995"/>
                  </a:cubicBezTo>
                  <a:lnTo>
                    <a:pt x="183464" y="49352"/>
                  </a:lnTo>
                  <a:cubicBezTo>
                    <a:pt x="182642" y="48030"/>
                    <a:pt x="182118" y="46566"/>
                    <a:pt x="181904" y="45018"/>
                  </a:cubicBezTo>
                  <a:close/>
                  <a:moveTo>
                    <a:pt x="159568" y="47554"/>
                  </a:moveTo>
                  <a:cubicBezTo>
                    <a:pt x="158675" y="48804"/>
                    <a:pt x="157663" y="49995"/>
                    <a:pt x="156556" y="51090"/>
                  </a:cubicBezTo>
                  <a:lnTo>
                    <a:pt x="156484" y="51150"/>
                  </a:lnTo>
                  <a:lnTo>
                    <a:pt x="157270" y="52078"/>
                  </a:lnTo>
                  <a:lnTo>
                    <a:pt x="157353" y="52007"/>
                  </a:lnTo>
                  <a:lnTo>
                    <a:pt x="157401" y="51971"/>
                  </a:lnTo>
                  <a:cubicBezTo>
                    <a:pt x="158544" y="50816"/>
                    <a:pt x="159616" y="49578"/>
                    <a:pt x="160556" y="48268"/>
                  </a:cubicBezTo>
                  <a:lnTo>
                    <a:pt x="159568" y="47554"/>
                  </a:lnTo>
                  <a:close/>
                  <a:moveTo>
                    <a:pt x="112800" y="48387"/>
                  </a:moveTo>
                  <a:lnTo>
                    <a:pt x="111848" y="49137"/>
                  </a:lnTo>
                  <a:cubicBezTo>
                    <a:pt x="112622" y="50126"/>
                    <a:pt x="113455" y="51078"/>
                    <a:pt x="114348" y="51971"/>
                  </a:cubicBezTo>
                  <a:lnTo>
                    <a:pt x="115265" y="52769"/>
                  </a:lnTo>
                  <a:lnTo>
                    <a:pt x="116074" y="51864"/>
                  </a:lnTo>
                  <a:lnTo>
                    <a:pt x="115193" y="51090"/>
                  </a:lnTo>
                  <a:cubicBezTo>
                    <a:pt x="114348" y="50245"/>
                    <a:pt x="113538" y="49328"/>
                    <a:pt x="112800" y="48387"/>
                  </a:cubicBezTo>
                  <a:close/>
                  <a:moveTo>
                    <a:pt x="85975" y="52269"/>
                  </a:moveTo>
                  <a:cubicBezTo>
                    <a:pt x="84797" y="53471"/>
                    <a:pt x="83761" y="54817"/>
                    <a:pt x="82904" y="56245"/>
                  </a:cubicBezTo>
                  <a:lnTo>
                    <a:pt x="83951" y="56876"/>
                  </a:lnTo>
                  <a:cubicBezTo>
                    <a:pt x="84761" y="55519"/>
                    <a:pt x="85737" y="54257"/>
                    <a:pt x="86845" y="53114"/>
                  </a:cubicBezTo>
                  <a:lnTo>
                    <a:pt x="85975" y="52269"/>
                  </a:lnTo>
                  <a:close/>
                  <a:moveTo>
                    <a:pt x="186500" y="53055"/>
                  </a:moveTo>
                  <a:lnTo>
                    <a:pt x="185583" y="53852"/>
                  </a:lnTo>
                  <a:cubicBezTo>
                    <a:pt x="186631" y="55043"/>
                    <a:pt x="187548" y="56353"/>
                    <a:pt x="188286" y="57758"/>
                  </a:cubicBezTo>
                  <a:lnTo>
                    <a:pt x="189357" y="57186"/>
                  </a:lnTo>
                  <a:cubicBezTo>
                    <a:pt x="188572" y="55698"/>
                    <a:pt x="187607" y="54317"/>
                    <a:pt x="186500" y="53055"/>
                  </a:cubicBezTo>
                  <a:close/>
                  <a:moveTo>
                    <a:pt x="153055" y="54817"/>
                  </a:moveTo>
                  <a:cubicBezTo>
                    <a:pt x="152079" y="56186"/>
                    <a:pt x="151269" y="57674"/>
                    <a:pt x="150650" y="59234"/>
                  </a:cubicBezTo>
                  <a:lnTo>
                    <a:pt x="151781" y="59686"/>
                  </a:lnTo>
                  <a:cubicBezTo>
                    <a:pt x="152365" y="58222"/>
                    <a:pt x="153127" y="56817"/>
                    <a:pt x="154043" y="55531"/>
                  </a:cubicBezTo>
                  <a:lnTo>
                    <a:pt x="153055" y="54817"/>
                  </a:lnTo>
                  <a:close/>
                  <a:moveTo>
                    <a:pt x="119277" y="55769"/>
                  </a:moveTo>
                  <a:lnTo>
                    <a:pt x="118253" y="56412"/>
                  </a:lnTo>
                  <a:cubicBezTo>
                    <a:pt x="119099" y="57746"/>
                    <a:pt x="119789" y="59186"/>
                    <a:pt x="120301" y="60686"/>
                  </a:cubicBezTo>
                  <a:lnTo>
                    <a:pt x="121456" y="60294"/>
                  </a:lnTo>
                  <a:cubicBezTo>
                    <a:pt x="120908" y="58710"/>
                    <a:pt x="120182" y="57186"/>
                    <a:pt x="119277" y="55769"/>
                  </a:cubicBezTo>
                  <a:close/>
                  <a:moveTo>
                    <a:pt x="80856" y="60829"/>
                  </a:moveTo>
                  <a:cubicBezTo>
                    <a:pt x="80356" y="62437"/>
                    <a:pt x="80046" y="64092"/>
                    <a:pt x="79939" y="65770"/>
                  </a:cubicBezTo>
                  <a:lnTo>
                    <a:pt x="81153" y="65854"/>
                  </a:lnTo>
                  <a:cubicBezTo>
                    <a:pt x="81249" y="64270"/>
                    <a:pt x="81546" y="62710"/>
                    <a:pt x="82011" y="61198"/>
                  </a:cubicBezTo>
                  <a:lnTo>
                    <a:pt x="80856" y="60829"/>
                  </a:lnTo>
                  <a:close/>
                  <a:moveTo>
                    <a:pt x="191167" y="61877"/>
                  </a:moveTo>
                  <a:lnTo>
                    <a:pt x="189988" y="62175"/>
                  </a:lnTo>
                  <a:cubicBezTo>
                    <a:pt x="190381" y="63699"/>
                    <a:pt x="190584" y="65282"/>
                    <a:pt x="190608" y="66866"/>
                  </a:cubicBezTo>
                  <a:lnTo>
                    <a:pt x="191822" y="66854"/>
                  </a:lnTo>
                  <a:cubicBezTo>
                    <a:pt x="191798" y="65175"/>
                    <a:pt x="191584" y="63496"/>
                    <a:pt x="191167" y="61877"/>
                  </a:cubicBezTo>
                  <a:close/>
                  <a:moveTo>
                    <a:pt x="149352" y="64092"/>
                  </a:moveTo>
                  <a:cubicBezTo>
                    <a:pt x="149198" y="65104"/>
                    <a:pt x="149126" y="66139"/>
                    <a:pt x="149126" y="67175"/>
                  </a:cubicBezTo>
                  <a:cubicBezTo>
                    <a:pt x="149126" y="67818"/>
                    <a:pt x="149150" y="68473"/>
                    <a:pt x="149210" y="69104"/>
                  </a:cubicBezTo>
                  <a:lnTo>
                    <a:pt x="150424" y="68997"/>
                  </a:lnTo>
                  <a:cubicBezTo>
                    <a:pt x="150364" y="68390"/>
                    <a:pt x="150341" y="67783"/>
                    <a:pt x="150341" y="67175"/>
                  </a:cubicBezTo>
                  <a:cubicBezTo>
                    <a:pt x="150341" y="66199"/>
                    <a:pt x="150412" y="65223"/>
                    <a:pt x="150555" y="64258"/>
                  </a:cubicBezTo>
                  <a:lnTo>
                    <a:pt x="149352" y="64092"/>
                  </a:lnTo>
                  <a:close/>
                  <a:moveTo>
                    <a:pt x="122504" y="65211"/>
                  </a:moveTo>
                  <a:lnTo>
                    <a:pt x="121289" y="65318"/>
                  </a:lnTo>
                  <a:cubicBezTo>
                    <a:pt x="121349" y="65937"/>
                    <a:pt x="121385" y="66580"/>
                    <a:pt x="121385" y="67199"/>
                  </a:cubicBezTo>
                  <a:cubicBezTo>
                    <a:pt x="121385" y="68152"/>
                    <a:pt x="121313" y="69116"/>
                    <a:pt x="121182" y="70057"/>
                  </a:cubicBezTo>
                  <a:lnTo>
                    <a:pt x="122385" y="70235"/>
                  </a:lnTo>
                  <a:cubicBezTo>
                    <a:pt x="122528" y="69235"/>
                    <a:pt x="122599" y="68211"/>
                    <a:pt x="122599" y="67199"/>
                  </a:cubicBezTo>
                  <a:cubicBezTo>
                    <a:pt x="122599" y="66532"/>
                    <a:pt x="122563" y="65866"/>
                    <a:pt x="122504" y="65211"/>
                  </a:cubicBezTo>
                  <a:close/>
                  <a:moveTo>
                    <a:pt x="81392" y="70592"/>
                  </a:moveTo>
                  <a:lnTo>
                    <a:pt x="80189" y="70795"/>
                  </a:lnTo>
                  <a:cubicBezTo>
                    <a:pt x="80475" y="72450"/>
                    <a:pt x="80951" y="74069"/>
                    <a:pt x="81606" y="75617"/>
                  </a:cubicBezTo>
                  <a:lnTo>
                    <a:pt x="82725" y="75129"/>
                  </a:lnTo>
                  <a:cubicBezTo>
                    <a:pt x="82106" y="73676"/>
                    <a:pt x="81653" y="72152"/>
                    <a:pt x="81392" y="70592"/>
                  </a:cubicBezTo>
                  <a:close/>
                  <a:moveTo>
                    <a:pt x="190131" y="71581"/>
                  </a:moveTo>
                  <a:cubicBezTo>
                    <a:pt x="189786" y="73128"/>
                    <a:pt x="189250" y="74641"/>
                    <a:pt x="188560" y="76057"/>
                  </a:cubicBezTo>
                  <a:lnTo>
                    <a:pt x="189643" y="76593"/>
                  </a:lnTo>
                  <a:cubicBezTo>
                    <a:pt x="190381" y="75081"/>
                    <a:pt x="190953" y="73486"/>
                    <a:pt x="191310" y="71854"/>
                  </a:cubicBezTo>
                  <a:lnTo>
                    <a:pt x="190131" y="71581"/>
                  </a:lnTo>
                  <a:close/>
                  <a:moveTo>
                    <a:pt x="151400" y="73640"/>
                  </a:moveTo>
                  <a:lnTo>
                    <a:pt x="150245" y="74021"/>
                  </a:lnTo>
                  <a:cubicBezTo>
                    <a:pt x="150781" y="75617"/>
                    <a:pt x="151507" y="77141"/>
                    <a:pt x="152412" y="78558"/>
                  </a:cubicBezTo>
                  <a:lnTo>
                    <a:pt x="153436" y="77915"/>
                  </a:lnTo>
                  <a:cubicBezTo>
                    <a:pt x="152591" y="76581"/>
                    <a:pt x="151912" y="75141"/>
                    <a:pt x="151400" y="73640"/>
                  </a:cubicBezTo>
                  <a:close/>
                  <a:moveTo>
                    <a:pt x="119956" y="74641"/>
                  </a:moveTo>
                  <a:cubicBezTo>
                    <a:pt x="119372" y="76105"/>
                    <a:pt x="118622" y="77510"/>
                    <a:pt x="117706" y="78808"/>
                  </a:cubicBezTo>
                  <a:lnTo>
                    <a:pt x="118694" y="79510"/>
                  </a:lnTo>
                  <a:cubicBezTo>
                    <a:pt x="119670" y="78129"/>
                    <a:pt x="120468" y="76653"/>
                    <a:pt x="121087" y="75093"/>
                  </a:cubicBezTo>
                  <a:lnTo>
                    <a:pt x="119956" y="74641"/>
                  </a:lnTo>
                  <a:close/>
                  <a:moveTo>
                    <a:pt x="85094" y="79236"/>
                  </a:moveTo>
                  <a:lnTo>
                    <a:pt x="84118" y="79963"/>
                  </a:lnTo>
                  <a:cubicBezTo>
                    <a:pt x="84737" y="80784"/>
                    <a:pt x="85416" y="81570"/>
                    <a:pt x="86142" y="82296"/>
                  </a:cubicBezTo>
                  <a:cubicBezTo>
                    <a:pt x="86606" y="82761"/>
                    <a:pt x="87083" y="83201"/>
                    <a:pt x="87583" y="83606"/>
                  </a:cubicBezTo>
                  <a:lnTo>
                    <a:pt x="88357" y="82677"/>
                  </a:lnTo>
                  <a:cubicBezTo>
                    <a:pt x="87892" y="82284"/>
                    <a:pt x="87440" y="81868"/>
                    <a:pt x="86999" y="81439"/>
                  </a:cubicBezTo>
                  <a:cubicBezTo>
                    <a:pt x="86321" y="80748"/>
                    <a:pt x="85678" y="80010"/>
                    <a:pt x="85094" y="79236"/>
                  </a:cubicBezTo>
                  <a:close/>
                  <a:moveTo>
                    <a:pt x="185976" y="80034"/>
                  </a:moveTo>
                  <a:cubicBezTo>
                    <a:pt x="185583" y="80510"/>
                    <a:pt x="185155" y="80975"/>
                    <a:pt x="184714" y="81415"/>
                  </a:cubicBezTo>
                  <a:cubicBezTo>
                    <a:pt x="184035" y="82094"/>
                    <a:pt x="183309" y="82725"/>
                    <a:pt x="182547" y="83296"/>
                  </a:cubicBezTo>
                  <a:lnTo>
                    <a:pt x="183273" y="84273"/>
                  </a:lnTo>
                  <a:cubicBezTo>
                    <a:pt x="184083" y="83665"/>
                    <a:pt x="184857" y="82987"/>
                    <a:pt x="185571" y="82272"/>
                  </a:cubicBezTo>
                  <a:cubicBezTo>
                    <a:pt x="186047" y="81808"/>
                    <a:pt x="186488" y="81308"/>
                    <a:pt x="186917" y="80808"/>
                  </a:cubicBezTo>
                  <a:lnTo>
                    <a:pt x="185976" y="80034"/>
                  </a:lnTo>
                  <a:close/>
                  <a:moveTo>
                    <a:pt x="156425" y="81594"/>
                  </a:moveTo>
                  <a:lnTo>
                    <a:pt x="155579" y="82463"/>
                  </a:lnTo>
                  <a:cubicBezTo>
                    <a:pt x="156782" y="83642"/>
                    <a:pt x="158127" y="84677"/>
                    <a:pt x="159556" y="85535"/>
                  </a:cubicBezTo>
                  <a:lnTo>
                    <a:pt x="160175" y="84487"/>
                  </a:lnTo>
                  <a:cubicBezTo>
                    <a:pt x="158830" y="83677"/>
                    <a:pt x="157556" y="82701"/>
                    <a:pt x="156425" y="81594"/>
                  </a:cubicBezTo>
                  <a:close/>
                  <a:moveTo>
                    <a:pt x="114539" y="82332"/>
                  </a:moveTo>
                  <a:cubicBezTo>
                    <a:pt x="113336" y="83380"/>
                    <a:pt x="112026" y="84285"/>
                    <a:pt x="110633" y="85023"/>
                  </a:cubicBezTo>
                  <a:lnTo>
                    <a:pt x="111205" y="86094"/>
                  </a:lnTo>
                  <a:cubicBezTo>
                    <a:pt x="112681" y="85309"/>
                    <a:pt x="114074" y="84356"/>
                    <a:pt x="115336" y="83237"/>
                  </a:cubicBezTo>
                  <a:lnTo>
                    <a:pt x="114539" y="82332"/>
                  </a:lnTo>
                  <a:close/>
                  <a:moveTo>
                    <a:pt x="92333" y="85261"/>
                  </a:moveTo>
                  <a:lnTo>
                    <a:pt x="91786" y="86356"/>
                  </a:lnTo>
                  <a:cubicBezTo>
                    <a:pt x="93298" y="87094"/>
                    <a:pt x="94893" y="87654"/>
                    <a:pt x="96524" y="88023"/>
                  </a:cubicBezTo>
                  <a:lnTo>
                    <a:pt x="96798" y="86844"/>
                  </a:lnTo>
                  <a:cubicBezTo>
                    <a:pt x="95250" y="86499"/>
                    <a:pt x="93750" y="85963"/>
                    <a:pt x="92333" y="85261"/>
                  </a:cubicBezTo>
                  <a:close/>
                  <a:moveTo>
                    <a:pt x="178451" y="85678"/>
                  </a:moveTo>
                  <a:cubicBezTo>
                    <a:pt x="176999" y="86297"/>
                    <a:pt x="175463" y="86749"/>
                    <a:pt x="173903" y="87023"/>
                  </a:cubicBezTo>
                  <a:lnTo>
                    <a:pt x="174106" y="88214"/>
                  </a:lnTo>
                  <a:cubicBezTo>
                    <a:pt x="175760" y="87928"/>
                    <a:pt x="177392" y="87452"/>
                    <a:pt x="178928" y="86785"/>
                  </a:cubicBezTo>
                  <a:lnTo>
                    <a:pt x="178451" y="85678"/>
                  </a:lnTo>
                  <a:close/>
                  <a:moveTo>
                    <a:pt x="164509" y="86416"/>
                  </a:moveTo>
                  <a:lnTo>
                    <a:pt x="164152" y="87571"/>
                  </a:lnTo>
                  <a:cubicBezTo>
                    <a:pt x="165747" y="88071"/>
                    <a:pt x="167414" y="88368"/>
                    <a:pt x="169093" y="88476"/>
                  </a:cubicBezTo>
                  <a:lnTo>
                    <a:pt x="169164" y="87273"/>
                  </a:lnTo>
                  <a:cubicBezTo>
                    <a:pt x="167581" y="87166"/>
                    <a:pt x="166021" y="86880"/>
                    <a:pt x="164509" y="86416"/>
                  </a:cubicBezTo>
                  <a:close/>
                  <a:moveTo>
                    <a:pt x="106204" y="86713"/>
                  </a:moveTo>
                  <a:cubicBezTo>
                    <a:pt x="104680" y="87106"/>
                    <a:pt x="103097" y="87309"/>
                    <a:pt x="101513" y="87333"/>
                  </a:cubicBezTo>
                  <a:lnTo>
                    <a:pt x="101525" y="88547"/>
                  </a:lnTo>
                  <a:cubicBezTo>
                    <a:pt x="103204" y="88523"/>
                    <a:pt x="104883" y="88309"/>
                    <a:pt x="106502" y="87892"/>
                  </a:cubicBezTo>
                  <a:lnTo>
                    <a:pt x="106204" y="867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A95C2D-E695-41EB-8DA5-87D348A1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988" y="1262817"/>
            <a:ext cx="5206024" cy="3627947"/>
          </a:xfrm>
          <a:prstGeom prst="roundRect">
            <a:avLst>
              <a:gd name="adj" fmla="val 3083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9B93B-DE97-4CF1-9996-01E5A53FD556}"/>
              </a:ext>
            </a:extLst>
          </p:cNvPr>
          <p:cNvSpPr txBox="1"/>
          <p:nvPr/>
        </p:nvSpPr>
        <p:spPr>
          <a:xfrm>
            <a:off x="1968988" y="122294"/>
            <a:ext cx="5206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Fira Sans Extra Condensed Medium" panose="020B0604020202020204" charset="0"/>
              </a:rPr>
              <a:t>Экскурсоводы тура «Дорожная карта умных развлечений»</a:t>
            </a:r>
          </a:p>
        </p:txBody>
      </p:sp>
      <p:grpSp>
        <p:nvGrpSpPr>
          <p:cNvPr id="212" name="Google Shape;873;p29">
            <a:extLst>
              <a:ext uri="{FF2B5EF4-FFF2-40B4-BE49-F238E27FC236}">
                <a16:creationId xmlns:a16="http://schemas.microsoft.com/office/drawing/2014/main" id="{25D60731-2E21-478B-ABCE-76F4DA33020D}"/>
              </a:ext>
            </a:extLst>
          </p:cNvPr>
          <p:cNvGrpSpPr/>
          <p:nvPr/>
        </p:nvGrpSpPr>
        <p:grpSpPr>
          <a:xfrm rot="7373531">
            <a:off x="-4477360" y="103488"/>
            <a:ext cx="8806343" cy="2889890"/>
            <a:chOff x="0" y="1120493"/>
            <a:chExt cx="9143968" cy="3032214"/>
          </a:xfrm>
        </p:grpSpPr>
        <p:sp>
          <p:nvSpPr>
            <p:cNvPr id="213" name="Google Shape;874;p29">
              <a:extLst>
                <a:ext uri="{FF2B5EF4-FFF2-40B4-BE49-F238E27FC236}">
                  <a16:creationId xmlns:a16="http://schemas.microsoft.com/office/drawing/2014/main" id="{D4FC87BD-0543-4AC5-AC68-EFE625E7C02C}"/>
                </a:ext>
              </a:extLst>
            </p:cNvPr>
            <p:cNvSpPr/>
            <p:nvPr/>
          </p:nvSpPr>
          <p:spPr>
            <a:xfrm>
              <a:off x="0" y="1120493"/>
              <a:ext cx="9143968" cy="3032214"/>
            </a:xfrm>
            <a:custGeom>
              <a:avLst/>
              <a:gdLst/>
              <a:ahLst/>
              <a:cxnLst/>
              <a:rect l="l" t="t" r="r" b="b"/>
              <a:pathLst>
                <a:path w="285370" h="94631" extrusionOk="0">
                  <a:moveTo>
                    <a:pt x="143269" y="0"/>
                  </a:moveTo>
                  <a:cubicBezTo>
                    <a:pt x="134327" y="0"/>
                    <a:pt x="125921" y="3489"/>
                    <a:pt x="119599" y="9811"/>
                  </a:cubicBezTo>
                  <a:cubicBezTo>
                    <a:pt x="113277" y="16133"/>
                    <a:pt x="109788" y="24539"/>
                    <a:pt x="109788" y="33481"/>
                  </a:cubicBezTo>
                  <a:cubicBezTo>
                    <a:pt x="109788" y="42422"/>
                    <a:pt x="113277" y="50828"/>
                    <a:pt x="119599" y="57150"/>
                  </a:cubicBezTo>
                  <a:lnTo>
                    <a:pt x="120801" y="58222"/>
                  </a:lnTo>
                  <a:cubicBezTo>
                    <a:pt x="123980" y="61448"/>
                    <a:pt x="125731" y="65711"/>
                    <a:pt x="125731" y="70235"/>
                  </a:cubicBezTo>
                  <a:cubicBezTo>
                    <a:pt x="125731" y="74807"/>
                    <a:pt x="123957" y="79093"/>
                    <a:pt x="120730" y="82320"/>
                  </a:cubicBezTo>
                  <a:cubicBezTo>
                    <a:pt x="117503" y="85558"/>
                    <a:pt x="113205" y="87332"/>
                    <a:pt x="108633" y="87332"/>
                  </a:cubicBezTo>
                  <a:cubicBezTo>
                    <a:pt x="104073" y="87332"/>
                    <a:pt x="99775" y="85558"/>
                    <a:pt x="96548" y="82320"/>
                  </a:cubicBezTo>
                  <a:cubicBezTo>
                    <a:pt x="93322" y="79093"/>
                    <a:pt x="91536" y="74807"/>
                    <a:pt x="91536" y="70235"/>
                  </a:cubicBezTo>
                  <a:cubicBezTo>
                    <a:pt x="91536" y="65663"/>
                    <a:pt x="93322" y="61377"/>
                    <a:pt x="96548" y="58138"/>
                  </a:cubicBezTo>
                  <a:lnTo>
                    <a:pt x="96763" y="57936"/>
                  </a:lnTo>
                  <a:lnTo>
                    <a:pt x="97275" y="57210"/>
                  </a:lnTo>
                  <a:cubicBezTo>
                    <a:pt x="100049" y="54317"/>
                    <a:pt x="101573" y="50530"/>
                    <a:pt x="101573" y="46506"/>
                  </a:cubicBezTo>
                  <a:cubicBezTo>
                    <a:pt x="101573" y="42386"/>
                    <a:pt x="99977" y="38505"/>
                    <a:pt x="97048" y="35588"/>
                  </a:cubicBezTo>
                  <a:cubicBezTo>
                    <a:pt x="94131" y="32671"/>
                    <a:pt x="90262" y="31064"/>
                    <a:pt x="86130" y="31064"/>
                  </a:cubicBezTo>
                  <a:lnTo>
                    <a:pt x="1" y="31064"/>
                  </a:lnTo>
                  <a:lnTo>
                    <a:pt x="1" y="38362"/>
                  </a:lnTo>
                  <a:lnTo>
                    <a:pt x="86130" y="38362"/>
                  </a:lnTo>
                  <a:cubicBezTo>
                    <a:pt x="88309" y="38362"/>
                    <a:pt x="90357" y="39208"/>
                    <a:pt x="91893" y="40743"/>
                  </a:cubicBezTo>
                  <a:cubicBezTo>
                    <a:pt x="93441" y="42291"/>
                    <a:pt x="94286" y="44327"/>
                    <a:pt x="94286" y="46506"/>
                  </a:cubicBezTo>
                  <a:cubicBezTo>
                    <a:pt x="94286" y="48685"/>
                    <a:pt x="93441" y="50733"/>
                    <a:pt x="91893" y="52281"/>
                  </a:cubicBezTo>
                  <a:lnTo>
                    <a:pt x="91679" y="52483"/>
                  </a:lnTo>
                  <a:lnTo>
                    <a:pt x="91167" y="53209"/>
                  </a:lnTo>
                  <a:cubicBezTo>
                    <a:pt x="86702" y="57793"/>
                    <a:pt x="84249" y="63818"/>
                    <a:pt x="84249" y="70235"/>
                  </a:cubicBezTo>
                  <a:cubicBezTo>
                    <a:pt x="84249" y="76748"/>
                    <a:pt x="86785" y="82880"/>
                    <a:pt x="91393" y="87487"/>
                  </a:cubicBezTo>
                  <a:cubicBezTo>
                    <a:pt x="96001" y="92095"/>
                    <a:pt x="102121" y="94631"/>
                    <a:pt x="108633" y="94631"/>
                  </a:cubicBezTo>
                  <a:cubicBezTo>
                    <a:pt x="115146" y="94631"/>
                    <a:pt x="121278" y="92095"/>
                    <a:pt x="125885" y="87487"/>
                  </a:cubicBezTo>
                  <a:cubicBezTo>
                    <a:pt x="130493" y="82880"/>
                    <a:pt x="133029" y="76748"/>
                    <a:pt x="133029" y="70235"/>
                  </a:cubicBezTo>
                  <a:cubicBezTo>
                    <a:pt x="133029" y="63722"/>
                    <a:pt x="130493" y="57591"/>
                    <a:pt x="125885" y="52983"/>
                  </a:cubicBezTo>
                  <a:lnTo>
                    <a:pt x="124671" y="51911"/>
                  </a:lnTo>
                  <a:cubicBezTo>
                    <a:pt x="119777" y="46982"/>
                    <a:pt x="117087" y="40434"/>
                    <a:pt x="117087" y="33481"/>
                  </a:cubicBezTo>
                  <a:cubicBezTo>
                    <a:pt x="117087" y="26480"/>
                    <a:pt x="119813" y="19908"/>
                    <a:pt x="124754" y="14966"/>
                  </a:cubicBezTo>
                  <a:cubicBezTo>
                    <a:pt x="129695" y="10013"/>
                    <a:pt x="136280" y="7299"/>
                    <a:pt x="143269" y="7299"/>
                  </a:cubicBezTo>
                  <a:cubicBezTo>
                    <a:pt x="150269" y="7299"/>
                    <a:pt x="156842" y="10013"/>
                    <a:pt x="161783" y="14966"/>
                  </a:cubicBezTo>
                  <a:cubicBezTo>
                    <a:pt x="166736" y="19908"/>
                    <a:pt x="169450" y="26480"/>
                    <a:pt x="169450" y="33481"/>
                  </a:cubicBezTo>
                  <a:cubicBezTo>
                    <a:pt x="169450" y="40422"/>
                    <a:pt x="166771" y="46947"/>
                    <a:pt x="161902" y="51876"/>
                  </a:cubicBezTo>
                  <a:lnTo>
                    <a:pt x="160866" y="52733"/>
                  </a:lnTo>
                  <a:lnTo>
                    <a:pt x="160628" y="52959"/>
                  </a:lnTo>
                  <a:cubicBezTo>
                    <a:pt x="156020" y="57567"/>
                    <a:pt x="153484" y="63699"/>
                    <a:pt x="153484" y="70211"/>
                  </a:cubicBezTo>
                  <a:cubicBezTo>
                    <a:pt x="153484" y="76724"/>
                    <a:pt x="156020" y="82856"/>
                    <a:pt x="160628" y="87452"/>
                  </a:cubicBezTo>
                  <a:cubicBezTo>
                    <a:pt x="165236" y="92059"/>
                    <a:pt x="171355" y="94595"/>
                    <a:pt x="177868" y="94595"/>
                  </a:cubicBezTo>
                  <a:cubicBezTo>
                    <a:pt x="184381" y="94595"/>
                    <a:pt x="190513" y="92059"/>
                    <a:pt x="195120" y="87452"/>
                  </a:cubicBezTo>
                  <a:cubicBezTo>
                    <a:pt x="199728" y="82856"/>
                    <a:pt x="202264" y="76724"/>
                    <a:pt x="202264" y="70211"/>
                  </a:cubicBezTo>
                  <a:cubicBezTo>
                    <a:pt x="202264" y="63794"/>
                    <a:pt x="199811" y="57769"/>
                    <a:pt x="195335" y="53185"/>
                  </a:cubicBezTo>
                  <a:lnTo>
                    <a:pt x="194823" y="52459"/>
                  </a:lnTo>
                  <a:lnTo>
                    <a:pt x="194608" y="52245"/>
                  </a:lnTo>
                  <a:cubicBezTo>
                    <a:pt x="193072" y="50709"/>
                    <a:pt x="192227" y="48661"/>
                    <a:pt x="192227" y="46482"/>
                  </a:cubicBezTo>
                  <a:cubicBezTo>
                    <a:pt x="192227" y="44303"/>
                    <a:pt x="193072" y="42256"/>
                    <a:pt x="194608" y="40720"/>
                  </a:cubicBezTo>
                  <a:cubicBezTo>
                    <a:pt x="196144" y="39184"/>
                    <a:pt x="198192" y="38338"/>
                    <a:pt x="200371" y="38338"/>
                  </a:cubicBezTo>
                  <a:lnTo>
                    <a:pt x="285370" y="38338"/>
                  </a:lnTo>
                  <a:lnTo>
                    <a:pt x="285370" y="31040"/>
                  </a:lnTo>
                  <a:lnTo>
                    <a:pt x="200371" y="31040"/>
                  </a:lnTo>
                  <a:cubicBezTo>
                    <a:pt x="196251" y="31040"/>
                    <a:pt x="192370" y="32647"/>
                    <a:pt x="189453" y="35564"/>
                  </a:cubicBezTo>
                  <a:cubicBezTo>
                    <a:pt x="186536" y="38481"/>
                    <a:pt x="184929" y="42363"/>
                    <a:pt x="184929" y="46482"/>
                  </a:cubicBezTo>
                  <a:cubicBezTo>
                    <a:pt x="184929" y="50507"/>
                    <a:pt x="186453" y="54293"/>
                    <a:pt x="189227" y="57174"/>
                  </a:cubicBezTo>
                  <a:lnTo>
                    <a:pt x="189751" y="57900"/>
                  </a:lnTo>
                  <a:lnTo>
                    <a:pt x="189965" y="58115"/>
                  </a:lnTo>
                  <a:cubicBezTo>
                    <a:pt x="193191" y="61353"/>
                    <a:pt x="194965" y="65639"/>
                    <a:pt x="194965" y="70211"/>
                  </a:cubicBezTo>
                  <a:cubicBezTo>
                    <a:pt x="194965" y="74771"/>
                    <a:pt x="193191" y="79070"/>
                    <a:pt x="189965" y="82296"/>
                  </a:cubicBezTo>
                  <a:cubicBezTo>
                    <a:pt x="186726" y="85535"/>
                    <a:pt x="182440" y="87309"/>
                    <a:pt x="177868" y="87309"/>
                  </a:cubicBezTo>
                  <a:cubicBezTo>
                    <a:pt x="173308" y="87309"/>
                    <a:pt x="169010" y="85535"/>
                    <a:pt x="165783" y="82296"/>
                  </a:cubicBezTo>
                  <a:cubicBezTo>
                    <a:pt x="162557" y="79070"/>
                    <a:pt x="160771" y="74771"/>
                    <a:pt x="160771" y="70211"/>
                  </a:cubicBezTo>
                  <a:cubicBezTo>
                    <a:pt x="160771" y="65699"/>
                    <a:pt x="162509" y="61448"/>
                    <a:pt x="165664" y="58234"/>
                  </a:cubicBezTo>
                  <a:lnTo>
                    <a:pt x="166700" y="57376"/>
                  </a:lnTo>
                  <a:lnTo>
                    <a:pt x="166938" y="57150"/>
                  </a:lnTo>
                  <a:cubicBezTo>
                    <a:pt x="173272" y="50828"/>
                    <a:pt x="176749" y="42422"/>
                    <a:pt x="176749" y="33481"/>
                  </a:cubicBezTo>
                  <a:cubicBezTo>
                    <a:pt x="176749" y="24539"/>
                    <a:pt x="173260" y="16133"/>
                    <a:pt x="166938" y="9811"/>
                  </a:cubicBezTo>
                  <a:cubicBezTo>
                    <a:pt x="160616" y="3489"/>
                    <a:pt x="152210" y="0"/>
                    <a:pt x="1432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5;p29">
              <a:extLst>
                <a:ext uri="{FF2B5EF4-FFF2-40B4-BE49-F238E27FC236}">
                  <a16:creationId xmlns:a16="http://schemas.microsoft.com/office/drawing/2014/main" id="{915052FB-0A37-4F26-82EF-3135A2155B7E}"/>
                </a:ext>
              </a:extLst>
            </p:cNvPr>
            <p:cNvSpPr/>
            <p:nvPr/>
          </p:nvSpPr>
          <p:spPr>
            <a:xfrm>
              <a:off x="236923" y="1217775"/>
              <a:ext cx="8672431" cy="2837267"/>
            </a:xfrm>
            <a:custGeom>
              <a:avLst/>
              <a:gdLst/>
              <a:ahLst/>
              <a:cxnLst/>
              <a:rect l="l" t="t" r="r" b="b"/>
              <a:pathLst>
                <a:path w="270654" h="88547" extrusionOk="0">
                  <a:moveTo>
                    <a:pt x="135875" y="0"/>
                  </a:moveTo>
                  <a:cubicBezTo>
                    <a:pt x="134863" y="0"/>
                    <a:pt x="133850" y="60"/>
                    <a:pt x="132838" y="155"/>
                  </a:cubicBezTo>
                  <a:lnTo>
                    <a:pt x="132958" y="1370"/>
                  </a:lnTo>
                  <a:cubicBezTo>
                    <a:pt x="133922" y="1274"/>
                    <a:pt x="134910" y="1215"/>
                    <a:pt x="135875" y="1215"/>
                  </a:cubicBezTo>
                  <a:lnTo>
                    <a:pt x="135886" y="1215"/>
                  </a:lnTo>
                  <a:cubicBezTo>
                    <a:pt x="136506" y="1215"/>
                    <a:pt x="137125" y="1239"/>
                    <a:pt x="137744" y="1274"/>
                  </a:cubicBezTo>
                  <a:lnTo>
                    <a:pt x="137827" y="72"/>
                  </a:lnTo>
                  <a:cubicBezTo>
                    <a:pt x="137184" y="24"/>
                    <a:pt x="136529" y="0"/>
                    <a:pt x="135886" y="0"/>
                  </a:cubicBezTo>
                  <a:close/>
                  <a:moveTo>
                    <a:pt x="142756" y="786"/>
                  </a:moveTo>
                  <a:lnTo>
                    <a:pt x="142483" y="1977"/>
                  </a:lnTo>
                  <a:cubicBezTo>
                    <a:pt x="144042" y="2334"/>
                    <a:pt x="145578" y="2822"/>
                    <a:pt x="147055" y="3429"/>
                  </a:cubicBezTo>
                  <a:lnTo>
                    <a:pt x="147519" y="2310"/>
                  </a:lnTo>
                  <a:cubicBezTo>
                    <a:pt x="145983" y="1679"/>
                    <a:pt x="144388" y="1167"/>
                    <a:pt x="142756" y="786"/>
                  </a:cubicBezTo>
                  <a:close/>
                  <a:moveTo>
                    <a:pt x="127933" y="1048"/>
                  </a:moveTo>
                  <a:cubicBezTo>
                    <a:pt x="126326" y="1489"/>
                    <a:pt x="124754" y="2048"/>
                    <a:pt x="123242" y="2739"/>
                  </a:cubicBezTo>
                  <a:lnTo>
                    <a:pt x="123742" y="3846"/>
                  </a:lnTo>
                  <a:cubicBezTo>
                    <a:pt x="125195" y="3191"/>
                    <a:pt x="126707" y="2644"/>
                    <a:pt x="128255" y="2227"/>
                  </a:cubicBezTo>
                  <a:lnTo>
                    <a:pt x="127933" y="1048"/>
                  </a:lnTo>
                  <a:close/>
                  <a:moveTo>
                    <a:pt x="151948" y="4584"/>
                  </a:moveTo>
                  <a:lnTo>
                    <a:pt x="151305" y="5620"/>
                  </a:lnTo>
                  <a:cubicBezTo>
                    <a:pt x="152662" y="6465"/>
                    <a:pt x="153948" y="7418"/>
                    <a:pt x="155151" y="8478"/>
                  </a:cubicBezTo>
                  <a:lnTo>
                    <a:pt x="155948" y="7561"/>
                  </a:lnTo>
                  <a:cubicBezTo>
                    <a:pt x="154698" y="6465"/>
                    <a:pt x="153353" y="5465"/>
                    <a:pt x="151948" y="4584"/>
                  </a:cubicBezTo>
                  <a:close/>
                  <a:moveTo>
                    <a:pt x="118896" y="5180"/>
                  </a:moveTo>
                  <a:cubicBezTo>
                    <a:pt x="117515" y="6096"/>
                    <a:pt x="116205" y="7144"/>
                    <a:pt x="115003" y="8287"/>
                  </a:cubicBezTo>
                  <a:lnTo>
                    <a:pt x="115836" y="9180"/>
                  </a:lnTo>
                  <a:cubicBezTo>
                    <a:pt x="116991" y="8085"/>
                    <a:pt x="118253" y="7073"/>
                    <a:pt x="119575" y="6180"/>
                  </a:cubicBezTo>
                  <a:lnTo>
                    <a:pt x="118896" y="5180"/>
                  </a:lnTo>
                  <a:close/>
                  <a:moveTo>
                    <a:pt x="159425" y="11145"/>
                  </a:moveTo>
                  <a:lnTo>
                    <a:pt x="158485" y="11919"/>
                  </a:lnTo>
                  <a:cubicBezTo>
                    <a:pt x="159497" y="13157"/>
                    <a:pt x="160413" y="14478"/>
                    <a:pt x="161211" y="15859"/>
                  </a:cubicBezTo>
                  <a:lnTo>
                    <a:pt x="162259" y="15240"/>
                  </a:lnTo>
                  <a:cubicBezTo>
                    <a:pt x="161425" y="13812"/>
                    <a:pt x="160473" y="12431"/>
                    <a:pt x="159425" y="11145"/>
                  </a:cubicBezTo>
                  <a:close/>
                  <a:moveTo>
                    <a:pt x="111657" y="12002"/>
                  </a:moveTo>
                  <a:cubicBezTo>
                    <a:pt x="110645" y="13323"/>
                    <a:pt x="109740" y="14728"/>
                    <a:pt x="108966" y="16193"/>
                  </a:cubicBezTo>
                  <a:lnTo>
                    <a:pt x="110038" y="16764"/>
                  </a:lnTo>
                  <a:cubicBezTo>
                    <a:pt x="110788" y="15359"/>
                    <a:pt x="111657" y="14002"/>
                    <a:pt x="112622" y="12740"/>
                  </a:cubicBezTo>
                  <a:lnTo>
                    <a:pt x="111657" y="12002"/>
                  </a:lnTo>
                  <a:close/>
                  <a:moveTo>
                    <a:pt x="164390" y="19753"/>
                  </a:moveTo>
                  <a:lnTo>
                    <a:pt x="163247" y="20181"/>
                  </a:lnTo>
                  <a:cubicBezTo>
                    <a:pt x="163807" y="21670"/>
                    <a:pt x="164247" y="23218"/>
                    <a:pt x="164557" y="24789"/>
                  </a:cubicBezTo>
                  <a:lnTo>
                    <a:pt x="165747" y="24551"/>
                  </a:lnTo>
                  <a:cubicBezTo>
                    <a:pt x="165426" y="22920"/>
                    <a:pt x="164962" y="21313"/>
                    <a:pt x="164390" y="19753"/>
                  </a:cubicBezTo>
                  <a:close/>
                  <a:moveTo>
                    <a:pt x="107002" y="20777"/>
                  </a:moveTo>
                  <a:cubicBezTo>
                    <a:pt x="106478" y="22360"/>
                    <a:pt x="106085" y="23980"/>
                    <a:pt x="105823" y="25623"/>
                  </a:cubicBezTo>
                  <a:lnTo>
                    <a:pt x="107014" y="25813"/>
                  </a:lnTo>
                  <a:cubicBezTo>
                    <a:pt x="107276" y="24241"/>
                    <a:pt x="107657" y="22682"/>
                    <a:pt x="108157" y="21170"/>
                  </a:cubicBezTo>
                  <a:lnTo>
                    <a:pt x="107002" y="20777"/>
                  </a:lnTo>
                  <a:close/>
                  <a:moveTo>
                    <a:pt x="197251" y="31040"/>
                  </a:moveTo>
                  <a:lnTo>
                    <a:pt x="197251" y="32254"/>
                  </a:lnTo>
                  <a:lnTo>
                    <a:pt x="202145" y="32254"/>
                  </a:lnTo>
                  <a:lnTo>
                    <a:pt x="202145" y="31040"/>
                  </a:lnTo>
                  <a:close/>
                  <a:moveTo>
                    <a:pt x="207038" y="31040"/>
                  </a:moveTo>
                  <a:lnTo>
                    <a:pt x="207038" y="32254"/>
                  </a:lnTo>
                  <a:lnTo>
                    <a:pt x="211932" y="32254"/>
                  </a:lnTo>
                  <a:lnTo>
                    <a:pt x="211932" y="31040"/>
                  </a:lnTo>
                  <a:close/>
                  <a:moveTo>
                    <a:pt x="216825" y="31040"/>
                  </a:moveTo>
                  <a:lnTo>
                    <a:pt x="216825" y="32254"/>
                  </a:lnTo>
                  <a:lnTo>
                    <a:pt x="221719" y="32254"/>
                  </a:lnTo>
                  <a:lnTo>
                    <a:pt x="221719" y="31040"/>
                  </a:lnTo>
                  <a:close/>
                  <a:moveTo>
                    <a:pt x="226612" y="31040"/>
                  </a:moveTo>
                  <a:lnTo>
                    <a:pt x="226612" y="32254"/>
                  </a:lnTo>
                  <a:lnTo>
                    <a:pt x="231506" y="32254"/>
                  </a:lnTo>
                  <a:lnTo>
                    <a:pt x="231506" y="31040"/>
                  </a:lnTo>
                  <a:close/>
                  <a:moveTo>
                    <a:pt x="236399" y="31040"/>
                  </a:moveTo>
                  <a:lnTo>
                    <a:pt x="236399" y="32254"/>
                  </a:lnTo>
                  <a:lnTo>
                    <a:pt x="241292" y="32254"/>
                  </a:lnTo>
                  <a:lnTo>
                    <a:pt x="241292" y="31040"/>
                  </a:lnTo>
                  <a:close/>
                  <a:moveTo>
                    <a:pt x="246186" y="31040"/>
                  </a:moveTo>
                  <a:lnTo>
                    <a:pt x="246186" y="32254"/>
                  </a:lnTo>
                  <a:lnTo>
                    <a:pt x="251079" y="32254"/>
                  </a:lnTo>
                  <a:lnTo>
                    <a:pt x="251079" y="31040"/>
                  </a:lnTo>
                  <a:close/>
                  <a:moveTo>
                    <a:pt x="255973" y="31040"/>
                  </a:moveTo>
                  <a:lnTo>
                    <a:pt x="255973" y="32254"/>
                  </a:lnTo>
                  <a:lnTo>
                    <a:pt x="260866" y="32254"/>
                  </a:lnTo>
                  <a:lnTo>
                    <a:pt x="260866" y="31040"/>
                  </a:lnTo>
                  <a:close/>
                  <a:moveTo>
                    <a:pt x="265760" y="31040"/>
                  </a:moveTo>
                  <a:lnTo>
                    <a:pt x="265760" y="32254"/>
                  </a:lnTo>
                  <a:lnTo>
                    <a:pt x="270653" y="32254"/>
                  </a:lnTo>
                  <a:lnTo>
                    <a:pt x="270653" y="31040"/>
                  </a:lnTo>
                  <a:close/>
                  <a:moveTo>
                    <a:pt x="0" y="31064"/>
                  </a:moveTo>
                  <a:lnTo>
                    <a:pt x="0" y="32278"/>
                  </a:lnTo>
                  <a:lnTo>
                    <a:pt x="4894" y="32278"/>
                  </a:lnTo>
                  <a:lnTo>
                    <a:pt x="4894" y="31064"/>
                  </a:lnTo>
                  <a:close/>
                  <a:moveTo>
                    <a:pt x="9787" y="31064"/>
                  </a:moveTo>
                  <a:lnTo>
                    <a:pt x="9787" y="32278"/>
                  </a:lnTo>
                  <a:lnTo>
                    <a:pt x="14681" y="32278"/>
                  </a:lnTo>
                  <a:lnTo>
                    <a:pt x="14681" y="31064"/>
                  </a:lnTo>
                  <a:close/>
                  <a:moveTo>
                    <a:pt x="19574" y="31064"/>
                  </a:moveTo>
                  <a:lnTo>
                    <a:pt x="19574" y="32278"/>
                  </a:lnTo>
                  <a:lnTo>
                    <a:pt x="24468" y="32278"/>
                  </a:lnTo>
                  <a:lnTo>
                    <a:pt x="24468" y="31064"/>
                  </a:lnTo>
                  <a:close/>
                  <a:moveTo>
                    <a:pt x="29361" y="31064"/>
                  </a:moveTo>
                  <a:lnTo>
                    <a:pt x="29361" y="32278"/>
                  </a:lnTo>
                  <a:lnTo>
                    <a:pt x="34255" y="32278"/>
                  </a:lnTo>
                  <a:lnTo>
                    <a:pt x="34255" y="31064"/>
                  </a:lnTo>
                  <a:close/>
                  <a:moveTo>
                    <a:pt x="39148" y="31064"/>
                  </a:moveTo>
                  <a:lnTo>
                    <a:pt x="39148" y="32278"/>
                  </a:lnTo>
                  <a:lnTo>
                    <a:pt x="44042" y="32278"/>
                  </a:lnTo>
                  <a:lnTo>
                    <a:pt x="44042" y="31064"/>
                  </a:lnTo>
                  <a:close/>
                  <a:moveTo>
                    <a:pt x="48935" y="31064"/>
                  </a:moveTo>
                  <a:lnTo>
                    <a:pt x="48935" y="32278"/>
                  </a:lnTo>
                  <a:lnTo>
                    <a:pt x="53829" y="32278"/>
                  </a:lnTo>
                  <a:lnTo>
                    <a:pt x="53829" y="31064"/>
                  </a:lnTo>
                  <a:close/>
                  <a:moveTo>
                    <a:pt x="58722" y="31064"/>
                  </a:moveTo>
                  <a:lnTo>
                    <a:pt x="58722" y="32278"/>
                  </a:lnTo>
                  <a:lnTo>
                    <a:pt x="63615" y="32278"/>
                  </a:lnTo>
                  <a:lnTo>
                    <a:pt x="63615" y="31064"/>
                  </a:lnTo>
                  <a:close/>
                  <a:moveTo>
                    <a:pt x="68509" y="31064"/>
                  </a:moveTo>
                  <a:lnTo>
                    <a:pt x="68509" y="32278"/>
                  </a:lnTo>
                  <a:lnTo>
                    <a:pt x="73402" y="32278"/>
                  </a:lnTo>
                  <a:lnTo>
                    <a:pt x="73402" y="31064"/>
                  </a:lnTo>
                  <a:close/>
                  <a:moveTo>
                    <a:pt x="78296" y="31064"/>
                  </a:moveTo>
                  <a:lnTo>
                    <a:pt x="78296" y="32278"/>
                  </a:lnTo>
                  <a:lnTo>
                    <a:pt x="78736" y="32278"/>
                  </a:lnTo>
                  <a:cubicBezTo>
                    <a:pt x="80153" y="32278"/>
                    <a:pt x="81546" y="32552"/>
                    <a:pt x="82856" y="33064"/>
                  </a:cubicBezTo>
                  <a:lnTo>
                    <a:pt x="83308" y="31933"/>
                  </a:lnTo>
                  <a:cubicBezTo>
                    <a:pt x="81844" y="31361"/>
                    <a:pt x="80308" y="31064"/>
                    <a:pt x="78736" y="31064"/>
                  </a:cubicBezTo>
                  <a:close/>
                  <a:moveTo>
                    <a:pt x="192322" y="31064"/>
                  </a:moveTo>
                  <a:cubicBezTo>
                    <a:pt x="190596" y="31147"/>
                    <a:pt x="188929" y="31588"/>
                    <a:pt x="187381" y="32373"/>
                  </a:cubicBezTo>
                  <a:lnTo>
                    <a:pt x="187941" y="33457"/>
                  </a:lnTo>
                  <a:cubicBezTo>
                    <a:pt x="189322" y="32754"/>
                    <a:pt x="190822" y="32350"/>
                    <a:pt x="192394" y="32278"/>
                  </a:cubicBezTo>
                  <a:lnTo>
                    <a:pt x="192322" y="31064"/>
                  </a:lnTo>
                  <a:close/>
                  <a:moveTo>
                    <a:pt x="166307" y="29516"/>
                  </a:moveTo>
                  <a:lnTo>
                    <a:pt x="165081" y="29552"/>
                  </a:lnTo>
                  <a:cubicBezTo>
                    <a:pt x="165092" y="29849"/>
                    <a:pt x="165104" y="30147"/>
                    <a:pt x="165104" y="30445"/>
                  </a:cubicBezTo>
                  <a:cubicBezTo>
                    <a:pt x="165104" y="31742"/>
                    <a:pt x="165009" y="33052"/>
                    <a:pt x="164842" y="34326"/>
                  </a:cubicBezTo>
                  <a:lnTo>
                    <a:pt x="166045" y="34493"/>
                  </a:lnTo>
                  <a:cubicBezTo>
                    <a:pt x="166224" y="33159"/>
                    <a:pt x="166319" y="31790"/>
                    <a:pt x="166319" y="30445"/>
                  </a:cubicBezTo>
                  <a:cubicBezTo>
                    <a:pt x="166319" y="30135"/>
                    <a:pt x="166307" y="29826"/>
                    <a:pt x="166307" y="29516"/>
                  </a:cubicBezTo>
                  <a:close/>
                  <a:moveTo>
                    <a:pt x="106657" y="30587"/>
                  </a:moveTo>
                  <a:lnTo>
                    <a:pt x="105442" y="30599"/>
                  </a:lnTo>
                  <a:cubicBezTo>
                    <a:pt x="105442" y="32254"/>
                    <a:pt x="105597" y="33933"/>
                    <a:pt x="105871" y="35564"/>
                  </a:cubicBezTo>
                  <a:lnTo>
                    <a:pt x="107073" y="35362"/>
                  </a:lnTo>
                  <a:cubicBezTo>
                    <a:pt x="106799" y="33790"/>
                    <a:pt x="106657" y="32183"/>
                    <a:pt x="106657" y="30587"/>
                  </a:cubicBezTo>
                  <a:close/>
                  <a:moveTo>
                    <a:pt x="87559" y="34755"/>
                  </a:moveTo>
                  <a:lnTo>
                    <a:pt x="86702" y="35612"/>
                  </a:lnTo>
                  <a:cubicBezTo>
                    <a:pt x="87797" y="36719"/>
                    <a:pt x="88642" y="38029"/>
                    <a:pt x="89190" y="39481"/>
                  </a:cubicBezTo>
                  <a:lnTo>
                    <a:pt x="90333" y="39053"/>
                  </a:lnTo>
                  <a:cubicBezTo>
                    <a:pt x="89714" y="37434"/>
                    <a:pt x="88785" y="35993"/>
                    <a:pt x="87559" y="34755"/>
                  </a:cubicBezTo>
                  <a:close/>
                  <a:moveTo>
                    <a:pt x="183404" y="35564"/>
                  </a:moveTo>
                  <a:cubicBezTo>
                    <a:pt x="182297" y="36898"/>
                    <a:pt x="181499" y="38422"/>
                    <a:pt x="181035" y="40089"/>
                  </a:cubicBezTo>
                  <a:lnTo>
                    <a:pt x="182202" y="40422"/>
                  </a:lnTo>
                  <a:cubicBezTo>
                    <a:pt x="182630" y="38922"/>
                    <a:pt x="183345" y="37541"/>
                    <a:pt x="184333" y="36338"/>
                  </a:cubicBezTo>
                  <a:lnTo>
                    <a:pt x="183404" y="35564"/>
                  </a:lnTo>
                  <a:close/>
                  <a:moveTo>
                    <a:pt x="163819" y="39005"/>
                  </a:moveTo>
                  <a:cubicBezTo>
                    <a:pt x="163354" y="40529"/>
                    <a:pt x="162759" y="42029"/>
                    <a:pt x="162056" y="43458"/>
                  </a:cubicBezTo>
                  <a:lnTo>
                    <a:pt x="163140" y="43994"/>
                  </a:lnTo>
                  <a:cubicBezTo>
                    <a:pt x="163878" y="42518"/>
                    <a:pt x="164497" y="40958"/>
                    <a:pt x="164985" y="39362"/>
                  </a:cubicBezTo>
                  <a:lnTo>
                    <a:pt x="163819" y="39005"/>
                  </a:lnTo>
                  <a:close/>
                  <a:moveTo>
                    <a:pt x="108252" y="40005"/>
                  </a:moveTo>
                  <a:lnTo>
                    <a:pt x="107109" y="40398"/>
                  </a:lnTo>
                  <a:cubicBezTo>
                    <a:pt x="107645" y="41970"/>
                    <a:pt x="108323" y="43506"/>
                    <a:pt x="109109" y="44958"/>
                  </a:cubicBezTo>
                  <a:lnTo>
                    <a:pt x="110181" y="44387"/>
                  </a:lnTo>
                  <a:cubicBezTo>
                    <a:pt x="109419" y="42982"/>
                    <a:pt x="108776" y="41506"/>
                    <a:pt x="108252" y="40005"/>
                  </a:cubicBezTo>
                  <a:close/>
                  <a:moveTo>
                    <a:pt x="89916" y="44030"/>
                  </a:moveTo>
                  <a:cubicBezTo>
                    <a:pt x="89833" y="45601"/>
                    <a:pt x="89440" y="47101"/>
                    <a:pt x="88750" y="48494"/>
                  </a:cubicBezTo>
                  <a:lnTo>
                    <a:pt x="89833" y="49030"/>
                  </a:lnTo>
                  <a:cubicBezTo>
                    <a:pt x="90607" y="47494"/>
                    <a:pt x="91047" y="45827"/>
                    <a:pt x="91131" y="44089"/>
                  </a:cubicBezTo>
                  <a:lnTo>
                    <a:pt x="89916" y="44030"/>
                  </a:lnTo>
                  <a:close/>
                  <a:moveTo>
                    <a:pt x="181904" y="45018"/>
                  </a:moveTo>
                  <a:lnTo>
                    <a:pt x="180690" y="45185"/>
                  </a:lnTo>
                  <a:cubicBezTo>
                    <a:pt x="180940" y="46911"/>
                    <a:pt x="181523" y="48518"/>
                    <a:pt x="182440" y="49995"/>
                  </a:cubicBezTo>
                  <a:lnTo>
                    <a:pt x="183464" y="49352"/>
                  </a:lnTo>
                  <a:cubicBezTo>
                    <a:pt x="182642" y="48030"/>
                    <a:pt x="182118" y="46566"/>
                    <a:pt x="181904" y="45018"/>
                  </a:cubicBezTo>
                  <a:close/>
                  <a:moveTo>
                    <a:pt x="159568" y="47554"/>
                  </a:moveTo>
                  <a:cubicBezTo>
                    <a:pt x="158675" y="48804"/>
                    <a:pt x="157663" y="49995"/>
                    <a:pt x="156556" y="51090"/>
                  </a:cubicBezTo>
                  <a:lnTo>
                    <a:pt x="156484" y="51150"/>
                  </a:lnTo>
                  <a:lnTo>
                    <a:pt x="157270" y="52078"/>
                  </a:lnTo>
                  <a:lnTo>
                    <a:pt x="157353" y="52007"/>
                  </a:lnTo>
                  <a:lnTo>
                    <a:pt x="157401" y="51971"/>
                  </a:lnTo>
                  <a:cubicBezTo>
                    <a:pt x="158544" y="50816"/>
                    <a:pt x="159616" y="49578"/>
                    <a:pt x="160556" y="48268"/>
                  </a:cubicBezTo>
                  <a:lnTo>
                    <a:pt x="159568" y="47554"/>
                  </a:lnTo>
                  <a:close/>
                  <a:moveTo>
                    <a:pt x="112800" y="48387"/>
                  </a:moveTo>
                  <a:lnTo>
                    <a:pt x="111848" y="49137"/>
                  </a:lnTo>
                  <a:cubicBezTo>
                    <a:pt x="112622" y="50126"/>
                    <a:pt x="113455" y="51078"/>
                    <a:pt x="114348" y="51971"/>
                  </a:cubicBezTo>
                  <a:lnTo>
                    <a:pt x="115265" y="52769"/>
                  </a:lnTo>
                  <a:lnTo>
                    <a:pt x="116074" y="51864"/>
                  </a:lnTo>
                  <a:lnTo>
                    <a:pt x="115193" y="51090"/>
                  </a:lnTo>
                  <a:cubicBezTo>
                    <a:pt x="114348" y="50245"/>
                    <a:pt x="113538" y="49328"/>
                    <a:pt x="112800" y="48387"/>
                  </a:cubicBezTo>
                  <a:close/>
                  <a:moveTo>
                    <a:pt x="85975" y="52269"/>
                  </a:moveTo>
                  <a:cubicBezTo>
                    <a:pt x="84797" y="53471"/>
                    <a:pt x="83761" y="54817"/>
                    <a:pt x="82904" y="56245"/>
                  </a:cubicBezTo>
                  <a:lnTo>
                    <a:pt x="83951" y="56876"/>
                  </a:lnTo>
                  <a:cubicBezTo>
                    <a:pt x="84761" y="55519"/>
                    <a:pt x="85737" y="54257"/>
                    <a:pt x="86845" y="53114"/>
                  </a:cubicBezTo>
                  <a:lnTo>
                    <a:pt x="85975" y="52269"/>
                  </a:lnTo>
                  <a:close/>
                  <a:moveTo>
                    <a:pt x="186500" y="53055"/>
                  </a:moveTo>
                  <a:lnTo>
                    <a:pt x="185583" y="53852"/>
                  </a:lnTo>
                  <a:cubicBezTo>
                    <a:pt x="186631" y="55043"/>
                    <a:pt x="187548" y="56353"/>
                    <a:pt x="188286" y="57758"/>
                  </a:cubicBezTo>
                  <a:lnTo>
                    <a:pt x="189357" y="57186"/>
                  </a:lnTo>
                  <a:cubicBezTo>
                    <a:pt x="188572" y="55698"/>
                    <a:pt x="187607" y="54317"/>
                    <a:pt x="186500" y="53055"/>
                  </a:cubicBezTo>
                  <a:close/>
                  <a:moveTo>
                    <a:pt x="153055" y="54817"/>
                  </a:moveTo>
                  <a:cubicBezTo>
                    <a:pt x="152079" y="56186"/>
                    <a:pt x="151269" y="57674"/>
                    <a:pt x="150650" y="59234"/>
                  </a:cubicBezTo>
                  <a:lnTo>
                    <a:pt x="151781" y="59686"/>
                  </a:lnTo>
                  <a:cubicBezTo>
                    <a:pt x="152365" y="58222"/>
                    <a:pt x="153127" y="56817"/>
                    <a:pt x="154043" y="55531"/>
                  </a:cubicBezTo>
                  <a:lnTo>
                    <a:pt x="153055" y="54817"/>
                  </a:lnTo>
                  <a:close/>
                  <a:moveTo>
                    <a:pt x="119277" y="55769"/>
                  </a:moveTo>
                  <a:lnTo>
                    <a:pt x="118253" y="56412"/>
                  </a:lnTo>
                  <a:cubicBezTo>
                    <a:pt x="119099" y="57746"/>
                    <a:pt x="119789" y="59186"/>
                    <a:pt x="120301" y="60686"/>
                  </a:cubicBezTo>
                  <a:lnTo>
                    <a:pt x="121456" y="60294"/>
                  </a:lnTo>
                  <a:cubicBezTo>
                    <a:pt x="120908" y="58710"/>
                    <a:pt x="120182" y="57186"/>
                    <a:pt x="119277" y="55769"/>
                  </a:cubicBezTo>
                  <a:close/>
                  <a:moveTo>
                    <a:pt x="80856" y="60829"/>
                  </a:moveTo>
                  <a:cubicBezTo>
                    <a:pt x="80356" y="62437"/>
                    <a:pt x="80046" y="64092"/>
                    <a:pt x="79939" y="65770"/>
                  </a:cubicBezTo>
                  <a:lnTo>
                    <a:pt x="81153" y="65854"/>
                  </a:lnTo>
                  <a:cubicBezTo>
                    <a:pt x="81249" y="64270"/>
                    <a:pt x="81546" y="62710"/>
                    <a:pt x="82011" y="61198"/>
                  </a:cubicBezTo>
                  <a:lnTo>
                    <a:pt x="80856" y="60829"/>
                  </a:lnTo>
                  <a:close/>
                  <a:moveTo>
                    <a:pt x="191167" y="61877"/>
                  </a:moveTo>
                  <a:lnTo>
                    <a:pt x="189988" y="62175"/>
                  </a:lnTo>
                  <a:cubicBezTo>
                    <a:pt x="190381" y="63699"/>
                    <a:pt x="190584" y="65282"/>
                    <a:pt x="190608" y="66866"/>
                  </a:cubicBezTo>
                  <a:lnTo>
                    <a:pt x="191822" y="66854"/>
                  </a:lnTo>
                  <a:cubicBezTo>
                    <a:pt x="191798" y="65175"/>
                    <a:pt x="191584" y="63496"/>
                    <a:pt x="191167" y="61877"/>
                  </a:cubicBezTo>
                  <a:close/>
                  <a:moveTo>
                    <a:pt x="149352" y="64092"/>
                  </a:moveTo>
                  <a:cubicBezTo>
                    <a:pt x="149198" y="65104"/>
                    <a:pt x="149126" y="66139"/>
                    <a:pt x="149126" y="67175"/>
                  </a:cubicBezTo>
                  <a:cubicBezTo>
                    <a:pt x="149126" y="67818"/>
                    <a:pt x="149150" y="68473"/>
                    <a:pt x="149210" y="69104"/>
                  </a:cubicBezTo>
                  <a:lnTo>
                    <a:pt x="150424" y="68997"/>
                  </a:lnTo>
                  <a:cubicBezTo>
                    <a:pt x="150364" y="68390"/>
                    <a:pt x="150341" y="67783"/>
                    <a:pt x="150341" y="67175"/>
                  </a:cubicBezTo>
                  <a:cubicBezTo>
                    <a:pt x="150341" y="66199"/>
                    <a:pt x="150412" y="65223"/>
                    <a:pt x="150555" y="64258"/>
                  </a:cubicBezTo>
                  <a:lnTo>
                    <a:pt x="149352" y="64092"/>
                  </a:lnTo>
                  <a:close/>
                  <a:moveTo>
                    <a:pt x="122504" y="65211"/>
                  </a:moveTo>
                  <a:lnTo>
                    <a:pt x="121289" y="65318"/>
                  </a:lnTo>
                  <a:cubicBezTo>
                    <a:pt x="121349" y="65937"/>
                    <a:pt x="121385" y="66580"/>
                    <a:pt x="121385" y="67199"/>
                  </a:cubicBezTo>
                  <a:cubicBezTo>
                    <a:pt x="121385" y="68152"/>
                    <a:pt x="121313" y="69116"/>
                    <a:pt x="121182" y="70057"/>
                  </a:cubicBezTo>
                  <a:lnTo>
                    <a:pt x="122385" y="70235"/>
                  </a:lnTo>
                  <a:cubicBezTo>
                    <a:pt x="122528" y="69235"/>
                    <a:pt x="122599" y="68211"/>
                    <a:pt x="122599" y="67199"/>
                  </a:cubicBezTo>
                  <a:cubicBezTo>
                    <a:pt x="122599" y="66532"/>
                    <a:pt x="122563" y="65866"/>
                    <a:pt x="122504" y="65211"/>
                  </a:cubicBezTo>
                  <a:close/>
                  <a:moveTo>
                    <a:pt x="81392" y="70592"/>
                  </a:moveTo>
                  <a:lnTo>
                    <a:pt x="80189" y="70795"/>
                  </a:lnTo>
                  <a:cubicBezTo>
                    <a:pt x="80475" y="72450"/>
                    <a:pt x="80951" y="74069"/>
                    <a:pt x="81606" y="75617"/>
                  </a:cubicBezTo>
                  <a:lnTo>
                    <a:pt x="82725" y="75129"/>
                  </a:lnTo>
                  <a:cubicBezTo>
                    <a:pt x="82106" y="73676"/>
                    <a:pt x="81653" y="72152"/>
                    <a:pt x="81392" y="70592"/>
                  </a:cubicBezTo>
                  <a:close/>
                  <a:moveTo>
                    <a:pt x="190131" y="71581"/>
                  </a:moveTo>
                  <a:cubicBezTo>
                    <a:pt x="189786" y="73128"/>
                    <a:pt x="189250" y="74641"/>
                    <a:pt x="188560" y="76057"/>
                  </a:cubicBezTo>
                  <a:lnTo>
                    <a:pt x="189643" y="76593"/>
                  </a:lnTo>
                  <a:cubicBezTo>
                    <a:pt x="190381" y="75081"/>
                    <a:pt x="190953" y="73486"/>
                    <a:pt x="191310" y="71854"/>
                  </a:cubicBezTo>
                  <a:lnTo>
                    <a:pt x="190131" y="71581"/>
                  </a:lnTo>
                  <a:close/>
                  <a:moveTo>
                    <a:pt x="151400" y="73640"/>
                  </a:moveTo>
                  <a:lnTo>
                    <a:pt x="150245" y="74021"/>
                  </a:lnTo>
                  <a:cubicBezTo>
                    <a:pt x="150781" y="75617"/>
                    <a:pt x="151507" y="77141"/>
                    <a:pt x="152412" y="78558"/>
                  </a:cubicBezTo>
                  <a:lnTo>
                    <a:pt x="153436" y="77915"/>
                  </a:lnTo>
                  <a:cubicBezTo>
                    <a:pt x="152591" y="76581"/>
                    <a:pt x="151912" y="75141"/>
                    <a:pt x="151400" y="73640"/>
                  </a:cubicBezTo>
                  <a:close/>
                  <a:moveTo>
                    <a:pt x="119956" y="74641"/>
                  </a:moveTo>
                  <a:cubicBezTo>
                    <a:pt x="119372" y="76105"/>
                    <a:pt x="118622" y="77510"/>
                    <a:pt x="117706" y="78808"/>
                  </a:cubicBezTo>
                  <a:lnTo>
                    <a:pt x="118694" y="79510"/>
                  </a:lnTo>
                  <a:cubicBezTo>
                    <a:pt x="119670" y="78129"/>
                    <a:pt x="120468" y="76653"/>
                    <a:pt x="121087" y="75093"/>
                  </a:cubicBezTo>
                  <a:lnTo>
                    <a:pt x="119956" y="74641"/>
                  </a:lnTo>
                  <a:close/>
                  <a:moveTo>
                    <a:pt x="85094" y="79236"/>
                  </a:moveTo>
                  <a:lnTo>
                    <a:pt x="84118" y="79963"/>
                  </a:lnTo>
                  <a:cubicBezTo>
                    <a:pt x="84737" y="80784"/>
                    <a:pt x="85416" y="81570"/>
                    <a:pt x="86142" y="82296"/>
                  </a:cubicBezTo>
                  <a:cubicBezTo>
                    <a:pt x="86606" y="82761"/>
                    <a:pt x="87083" y="83201"/>
                    <a:pt x="87583" y="83606"/>
                  </a:cubicBezTo>
                  <a:lnTo>
                    <a:pt x="88357" y="82677"/>
                  </a:lnTo>
                  <a:cubicBezTo>
                    <a:pt x="87892" y="82284"/>
                    <a:pt x="87440" y="81868"/>
                    <a:pt x="86999" y="81439"/>
                  </a:cubicBezTo>
                  <a:cubicBezTo>
                    <a:pt x="86321" y="80748"/>
                    <a:pt x="85678" y="80010"/>
                    <a:pt x="85094" y="79236"/>
                  </a:cubicBezTo>
                  <a:close/>
                  <a:moveTo>
                    <a:pt x="185976" y="80034"/>
                  </a:moveTo>
                  <a:cubicBezTo>
                    <a:pt x="185583" y="80510"/>
                    <a:pt x="185155" y="80975"/>
                    <a:pt x="184714" y="81415"/>
                  </a:cubicBezTo>
                  <a:cubicBezTo>
                    <a:pt x="184035" y="82094"/>
                    <a:pt x="183309" y="82725"/>
                    <a:pt x="182547" y="83296"/>
                  </a:cubicBezTo>
                  <a:lnTo>
                    <a:pt x="183273" y="84273"/>
                  </a:lnTo>
                  <a:cubicBezTo>
                    <a:pt x="184083" y="83665"/>
                    <a:pt x="184857" y="82987"/>
                    <a:pt x="185571" y="82272"/>
                  </a:cubicBezTo>
                  <a:cubicBezTo>
                    <a:pt x="186047" y="81808"/>
                    <a:pt x="186488" y="81308"/>
                    <a:pt x="186917" y="80808"/>
                  </a:cubicBezTo>
                  <a:lnTo>
                    <a:pt x="185976" y="80034"/>
                  </a:lnTo>
                  <a:close/>
                  <a:moveTo>
                    <a:pt x="156425" y="81594"/>
                  </a:moveTo>
                  <a:lnTo>
                    <a:pt x="155579" y="82463"/>
                  </a:lnTo>
                  <a:cubicBezTo>
                    <a:pt x="156782" y="83642"/>
                    <a:pt x="158127" y="84677"/>
                    <a:pt x="159556" y="85535"/>
                  </a:cubicBezTo>
                  <a:lnTo>
                    <a:pt x="160175" y="84487"/>
                  </a:lnTo>
                  <a:cubicBezTo>
                    <a:pt x="158830" y="83677"/>
                    <a:pt x="157556" y="82701"/>
                    <a:pt x="156425" y="81594"/>
                  </a:cubicBezTo>
                  <a:close/>
                  <a:moveTo>
                    <a:pt x="114539" y="82332"/>
                  </a:moveTo>
                  <a:cubicBezTo>
                    <a:pt x="113336" y="83380"/>
                    <a:pt x="112026" y="84285"/>
                    <a:pt x="110633" y="85023"/>
                  </a:cubicBezTo>
                  <a:lnTo>
                    <a:pt x="111205" y="86094"/>
                  </a:lnTo>
                  <a:cubicBezTo>
                    <a:pt x="112681" y="85309"/>
                    <a:pt x="114074" y="84356"/>
                    <a:pt x="115336" y="83237"/>
                  </a:cubicBezTo>
                  <a:lnTo>
                    <a:pt x="114539" y="82332"/>
                  </a:lnTo>
                  <a:close/>
                  <a:moveTo>
                    <a:pt x="92333" y="85261"/>
                  </a:moveTo>
                  <a:lnTo>
                    <a:pt x="91786" y="86356"/>
                  </a:lnTo>
                  <a:cubicBezTo>
                    <a:pt x="93298" y="87094"/>
                    <a:pt x="94893" y="87654"/>
                    <a:pt x="96524" y="88023"/>
                  </a:cubicBezTo>
                  <a:lnTo>
                    <a:pt x="96798" y="86844"/>
                  </a:lnTo>
                  <a:cubicBezTo>
                    <a:pt x="95250" y="86499"/>
                    <a:pt x="93750" y="85963"/>
                    <a:pt x="92333" y="85261"/>
                  </a:cubicBezTo>
                  <a:close/>
                  <a:moveTo>
                    <a:pt x="178451" y="85678"/>
                  </a:moveTo>
                  <a:cubicBezTo>
                    <a:pt x="176999" y="86297"/>
                    <a:pt x="175463" y="86749"/>
                    <a:pt x="173903" y="87023"/>
                  </a:cubicBezTo>
                  <a:lnTo>
                    <a:pt x="174106" y="88214"/>
                  </a:lnTo>
                  <a:cubicBezTo>
                    <a:pt x="175760" y="87928"/>
                    <a:pt x="177392" y="87452"/>
                    <a:pt x="178928" y="86785"/>
                  </a:cubicBezTo>
                  <a:lnTo>
                    <a:pt x="178451" y="85678"/>
                  </a:lnTo>
                  <a:close/>
                  <a:moveTo>
                    <a:pt x="164509" y="86416"/>
                  </a:moveTo>
                  <a:lnTo>
                    <a:pt x="164152" y="87571"/>
                  </a:lnTo>
                  <a:cubicBezTo>
                    <a:pt x="165747" y="88071"/>
                    <a:pt x="167414" y="88368"/>
                    <a:pt x="169093" y="88476"/>
                  </a:cubicBezTo>
                  <a:lnTo>
                    <a:pt x="169164" y="87273"/>
                  </a:lnTo>
                  <a:cubicBezTo>
                    <a:pt x="167581" y="87166"/>
                    <a:pt x="166021" y="86880"/>
                    <a:pt x="164509" y="86416"/>
                  </a:cubicBezTo>
                  <a:close/>
                  <a:moveTo>
                    <a:pt x="106204" y="86713"/>
                  </a:moveTo>
                  <a:cubicBezTo>
                    <a:pt x="104680" y="87106"/>
                    <a:pt x="103097" y="87309"/>
                    <a:pt x="101513" y="87333"/>
                  </a:cubicBezTo>
                  <a:lnTo>
                    <a:pt x="101525" y="88547"/>
                  </a:lnTo>
                  <a:cubicBezTo>
                    <a:pt x="103204" y="88523"/>
                    <a:pt x="104883" y="88309"/>
                    <a:pt x="106502" y="87892"/>
                  </a:cubicBezTo>
                  <a:lnTo>
                    <a:pt x="106204" y="867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882;p29">
            <a:extLst>
              <a:ext uri="{FF2B5EF4-FFF2-40B4-BE49-F238E27FC236}">
                <a16:creationId xmlns:a16="http://schemas.microsoft.com/office/drawing/2014/main" id="{BDA7984A-BECD-47B4-B082-CDC8ED403898}"/>
              </a:ext>
            </a:extLst>
          </p:cNvPr>
          <p:cNvSpPr/>
          <p:nvPr/>
        </p:nvSpPr>
        <p:spPr>
          <a:xfrm>
            <a:off x="171896" y="2213350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lvl="0" algn="ctr"/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dirty="0"/>
          </a:p>
        </p:txBody>
      </p:sp>
      <p:sp>
        <p:nvSpPr>
          <p:cNvPr id="216" name="Google Shape;888;p29">
            <a:extLst>
              <a:ext uri="{FF2B5EF4-FFF2-40B4-BE49-F238E27FC236}">
                <a16:creationId xmlns:a16="http://schemas.microsoft.com/office/drawing/2014/main" id="{E07A86B8-6AE0-4D0C-A7C7-725575EE1CCC}"/>
              </a:ext>
            </a:extLst>
          </p:cNvPr>
          <p:cNvSpPr/>
          <p:nvPr/>
        </p:nvSpPr>
        <p:spPr>
          <a:xfrm rot="559657">
            <a:off x="7692099" y="2213350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2000" dirty="0"/>
          </a:p>
        </p:txBody>
      </p:sp>
      <p:sp>
        <p:nvSpPr>
          <p:cNvPr id="217" name="Google Shape;888;p29">
            <a:extLst>
              <a:ext uri="{FF2B5EF4-FFF2-40B4-BE49-F238E27FC236}">
                <a16:creationId xmlns:a16="http://schemas.microsoft.com/office/drawing/2014/main" id="{B254E93F-DB07-4BFF-B0CB-62FDBAEBD938}"/>
              </a:ext>
            </a:extLst>
          </p:cNvPr>
          <p:cNvSpPr/>
          <p:nvPr/>
        </p:nvSpPr>
        <p:spPr>
          <a:xfrm rot="21046077">
            <a:off x="8379603" y="4113902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FFFFF"/>
                </a:solidFill>
                <a:latin typeface="Fira Sans Extra Condensed"/>
                <a:sym typeface="Fira Sans Extra Condensed"/>
              </a:rPr>
              <a:t>6</a:t>
            </a:r>
            <a:endParaRPr sz="2000" dirty="0"/>
          </a:p>
        </p:txBody>
      </p:sp>
      <p:sp>
        <p:nvSpPr>
          <p:cNvPr id="218" name="Google Shape;879;p29">
            <a:extLst>
              <a:ext uri="{FF2B5EF4-FFF2-40B4-BE49-F238E27FC236}">
                <a16:creationId xmlns:a16="http://schemas.microsoft.com/office/drawing/2014/main" id="{67BE5430-B5CE-4A18-B2C3-ACB059E45D37}"/>
              </a:ext>
            </a:extLst>
          </p:cNvPr>
          <p:cNvSpPr/>
          <p:nvPr/>
        </p:nvSpPr>
        <p:spPr>
          <a:xfrm rot="1603078">
            <a:off x="997571" y="800967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"/>
          <p:cNvSpPr/>
          <p:nvPr/>
        </p:nvSpPr>
        <p:spPr>
          <a:xfrm>
            <a:off x="9066136" y="2212345"/>
            <a:ext cx="77863" cy="38964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30" y="1215"/>
                </a:lnTo>
                <a:lnTo>
                  <a:pt x="2430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9"/>
          <p:cNvGrpSpPr/>
          <p:nvPr/>
        </p:nvGrpSpPr>
        <p:grpSpPr>
          <a:xfrm>
            <a:off x="0" y="1120493"/>
            <a:ext cx="9143968" cy="3032214"/>
            <a:chOff x="0" y="1120493"/>
            <a:chExt cx="9143968" cy="3032214"/>
          </a:xfrm>
        </p:grpSpPr>
        <p:sp>
          <p:nvSpPr>
            <p:cNvPr id="874" name="Google Shape;874;p29"/>
            <p:cNvSpPr/>
            <p:nvPr/>
          </p:nvSpPr>
          <p:spPr>
            <a:xfrm>
              <a:off x="0" y="1120493"/>
              <a:ext cx="9143968" cy="3032214"/>
            </a:xfrm>
            <a:custGeom>
              <a:avLst/>
              <a:gdLst/>
              <a:ahLst/>
              <a:cxnLst/>
              <a:rect l="l" t="t" r="r" b="b"/>
              <a:pathLst>
                <a:path w="285370" h="94631" extrusionOk="0">
                  <a:moveTo>
                    <a:pt x="143269" y="0"/>
                  </a:moveTo>
                  <a:cubicBezTo>
                    <a:pt x="134327" y="0"/>
                    <a:pt x="125921" y="3489"/>
                    <a:pt x="119599" y="9811"/>
                  </a:cubicBezTo>
                  <a:cubicBezTo>
                    <a:pt x="113277" y="16133"/>
                    <a:pt x="109788" y="24539"/>
                    <a:pt x="109788" y="33481"/>
                  </a:cubicBezTo>
                  <a:cubicBezTo>
                    <a:pt x="109788" y="42422"/>
                    <a:pt x="113277" y="50828"/>
                    <a:pt x="119599" y="57150"/>
                  </a:cubicBezTo>
                  <a:lnTo>
                    <a:pt x="120801" y="58222"/>
                  </a:lnTo>
                  <a:cubicBezTo>
                    <a:pt x="123980" y="61448"/>
                    <a:pt x="125731" y="65711"/>
                    <a:pt x="125731" y="70235"/>
                  </a:cubicBezTo>
                  <a:cubicBezTo>
                    <a:pt x="125731" y="74807"/>
                    <a:pt x="123957" y="79093"/>
                    <a:pt x="120730" y="82320"/>
                  </a:cubicBezTo>
                  <a:cubicBezTo>
                    <a:pt x="117503" y="85558"/>
                    <a:pt x="113205" y="87332"/>
                    <a:pt x="108633" y="87332"/>
                  </a:cubicBezTo>
                  <a:cubicBezTo>
                    <a:pt x="104073" y="87332"/>
                    <a:pt x="99775" y="85558"/>
                    <a:pt x="96548" y="82320"/>
                  </a:cubicBezTo>
                  <a:cubicBezTo>
                    <a:pt x="93322" y="79093"/>
                    <a:pt x="91536" y="74807"/>
                    <a:pt x="91536" y="70235"/>
                  </a:cubicBezTo>
                  <a:cubicBezTo>
                    <a:pt x="91536" y="65663"/>
                    <a:pt x="93322" y="61377"/>
                    <a:pt x="96548" y="58138"/>
                  </a:cubicBezTo>
                  <a:lnTo>
                    <a:pt x="96763" y="57936"/>
                  </a:lnTo>
                  <a:lnTo>
                    <a:pt x="97275" y="57210"/>
                  </a:lnTo>
                  <a:cubicBezTo>
                    <a:pt x="100049" y="54317"/>
                    <a:pt x="101573" y="50530"/>
                    <a:pt x="101573" y="46506"/>
                  </a:cubicBezTo>
                  <a:cubicBezTo>
                    <a:pt x="101573" y="42386"/>
                    <a:pt x="99977" y="38505"/>
                    <a:pt x="97048" y="35588"/>
                  </a:cubicBezTo>
                  <a:cubicBezTo>
                    <a:pt x="94131" y="32671"/>
                    <a:pt x="90262" y="31064"/>
                    <a:pt x="86130" y="31064"/>
                  </a:cubicBezTo>
                  <a:lnTo>
                    <a:pt x="1" y="31064"/>
                  </a:lnTo>
                  <a:lnTo>
                    <a:pt x="1" y="38362"/>
                  </a:lnTo>
                  <a:lnTo>
                    <a:pt x="86130" y="38362"/>
                  </a:lnTo>
                  <a:cubicBezTo>
                    <a:pt x="88309" y="38362"/>
                    <a:pt x="90357" y="39208"/>
                    <a:pt x="91893" y="40743"/>
                  </a:cubicBezTo>
                  <a:cubicBezTo>
                    <a:pt x="93441" y="42291"/>
                    <a:pt x="94286" y="44327"/>
                    <a:pt x="94286" y="46506"/>
                  </a:cubicBezTo>
                  <a:cubicBezTo>
                    <a:pt x="94286" y="48685"/>
                    <a:pt x="93441" y="50733"/>
                    <a:pt x="91893" y="52281"/>
                  </a:cubicBezTo>
                  <a:lnTo>
                    <a:pt x="91679" y="52483"/>
                  </a:lnTo>
                  <a:lnTo>
                    <a:pt x="91167" y="53209"/>
                  </a:lnTo>
                  <a:cubicBezTo>
                    <a:pt x="86702" y="57793"/>
                    <a:pt x="84249" y="63818"/>
                    <a:pt x="84249" y="70235"/>
                  </a:cubicBezTo>
                  <a:cubicBezTo>
                    <a:pt x="84249" y="76748"/>
                    <a:pt x="86785" y="82880"/>
                    <a:pt x="91393" y="87487"/>
                  </a:cubicBezTo>
                  <a:cubicBezTo>
                    <a:pt x="96001" y="92095"/>
                    <a:pt x="102121" y="94631"/>
                    <a:pt x="108633" y="94631"/>
                  </a:cubicBezTo>
                  <a:cubicBezTo>
                    <a:pt x="115146" y="94631"/>
                    <a:pt x="121278" y="92095"/>
                    <a:pt x="125885" y="87487"/>
                  </a:cubicBezTo>
                  <a:cubicBezTo>
                    <a:pt x="130493" y="82880"/>
                    <a:pt x="133029" y="76748"/>
                    <a:pt x="133029" y="70235"/>
                  </a:cubicBezTo>
                  <a:cubicBezTo>
                    <a:pt x="133029" y="63722"/>
                    <a:pt x="130493" y="57591"/>
                    <a:pt x="125885" y="52983"/>
                  </a:cubicBezTo>
                  <a:lnTo>
                    <a:pt x="124671" y="51911"/>
                  </a:lnTo>
                  <a:cubicBezTo>
                    <a:pt x="119777" y="46982"/>
                    <a:pt x="117087" y="40434"/>
                    <a:pt x="117087" y="33481"/>
                  </a:cubicBezTo>
                  <a:cubicBezTo>
                    <a:pt x="117087" y="26480"/>
                    <a:pt x="119813" y="19908"/>
                    <a:pt x="124754" y="14966"/>
                  </a:cubicBezTo>
                  <a:cubicBezTo>
                    <a:pt x="129695" y="10013"/>
                    <a:pt x="136280" y="7299"/>
                    <a:pt x="143269" y="7299"/>
                  </a:cubicBezTo>
                  <a:cubicBezTo>
                    <a:pt x="150269" y="7299"/>
                    <a:pt x="156842" y="10013"/>
                    <a:pt x="161783" y="14966"/>
                  </a:cubicBezTo>
                  <a:cubicBezTo>
                    <a:pt x="166736" y="19908"/>
                    <a:pt x="169450" y="26480"/>
                    <a:pt x="169450" y="33481"/>
                  </a:cubicBezTo>
                  <a:cubicBezTo>
                    <a:pt x="169450" y="40422"/>
                    <a:pt x="166771" y="46947"/>
                    <a:pt x="161902" y="51876"/>
                  </a:cubicBezTo>
                  <a:lnTo>
                    <a:pt x="160866" y="52733"/>
                  </a:lnTo>
                  <a:lnTo>
                    <a:pt x="160628" y="52959"/>
                  </a:lnTo>
                  <a:cubicBezTo>
                    <a:pt x="156020" y="57567"/>
                    <a:pt x="153484" y="63699"/>
                    <a:pt x="153484" y="70211"/>
                  </a:cubicBezTo>
                  <a:cubicBezTo>
                    <a:pt x="153484" y="76724"/>
                    <a:pt x="156020" y="82856"/>
                    <a:pt x="160628" y="87452"/>
                  </a:cubicBezTo>
                  <a:cubicBezTo>
                    <a:pt x="165236" y="92059"/>
                    <a:pt x="171355" y="94595"/>
                    <a:pt x="177868" y="94595"/>
                  </a:cubicBezTo>
                  <a:cubicBezTo>
                    <a:pt x="184381" y="94595"/>
                    <a:pt x="190513" y="92059"/>
                    <a:pt x="195120" y="87452"/>
                  </a:cubicBezTo>
                  <a:cubicBezTo>
                    <a:pt x="199728" y="82856"/>
                    <a:pt x="202264" y="76724"/>
                    <a:pt x="202264" y="70211"/>
                  </a:cubicBezTo>
                  <a:cubicBezTo>
                    <a:pt x="202264" y="63794"/>
                    <a:pt x="199811" y="57769"/>
                    <a:pt x="195335" y="53185"/>
                  </a:cubicBezTo>
                  <a:lnTo>
                    <a:pt x="194823" y="52459"/>
                  </a:lnTo>
                  <a:lnTo>
                    <a:pt x="194608" y="52245"/>
                  </a:lnTo>
                  <a:cubicBezTo>
                    <a:pt x="193072" y="50709"/>
                    <a:pt x="192227" y="48661"/>
                    <a:pt x="192227" y="46482"/>
                  </a:cubicBezTo>
                  <a:cubicBezTo>
                    <a:pt x="192227" y="44303"/>
                    <a:pt x="193072" y="42256"/>
                    <a:pt x="194608" y="40720"/>
                  </a:cubicBezTo>
                  <a:cubicBezTo>
                    <a:pt x="196144" y="39184"/>
                    <a:pt x="198192" y="38338"/>
                    <a:pt x="200371" y="38338"/>
                  </a:cubicBezTo>
                  <a:lnTo>
                    <a:pt x="285370" y="38338"/>
                  </a:lnTo>
                  <a:lnTo>
                    <a:pt x="285370" y="31040"/>
                  </a:lnTo>
                  <a:lnTo>
                    <a:pt x="200371" y="31040"/>
                  </a:lnTo>
                  <a:cubicBezTo>
                    <a:pt x="196251" y="31040"/>
                    <a:pt x="192370" y="32647"/>
                    <a:pt x="189453" y="35564"/>
                  </a:cubicBezTo>
                  <a:cubicBezTo>
                    <a:pt x="186536" y="38481"/>
                    <a:pt x="184929" y="42363"/>
                    <a:pt x="184929" y="46482"/>
                  </a:cubicBezTo>
                  <a:cubicBezTo>
                    <a:pt x="184929" y="50507"/>
                    <a:pt x="186453" y="54293"/>
                    <a:pt x="189227" y="57174"/>
                  </a:cubicBezTo>
                  <a:lnTo>
                    <a:pt x="189751" y="57900"/>
                  </a:lnTo>
                  <a:lnTo>
                    <a:pt x="189965" y="58115"/>
                  </a:lnTo>
                  <a:cubicBezTo>
                    <a:pt x="193191" y="61353"/>
                    <a:pt x="194965" y="65639"/>
                    <a:pt x="194965" y="70211"/>
                  </a:cubicBezTo>
                  <a:cubicBezTo>
                    <a:pt x="194965" y="74771"/>
                    <a:pt x="193191" y="79070"/>
                    <a:pt x="189965" y="82296"/>
                  </a:cubicBezTo>
                  <a:cubicBezTo>
                    <a:pt x="186726" y="85535"/>
                    <a:pt x="182440" y="87309"/>
                    <a:pt x="177868" y="87309"/>
                  </a:cubicBezTo>
                  <a:cubicBezTo>
                    <a:pt x="173308" y="87309"/>
                    <a:pt x="169010" y="85535"/>
                    <a:pt x="165783" y="82296"/>
                  </a:cubicBezTo>
                  <a:cubicBezTo>
                    <a:pt x="162557" y="79070"/>
                    <a:pt x="160771" y="74771"/>
                    <a:pt x="160771" y="70211"/>
                  </a:cubicBezTo>
                  <a:cubicBezTo>
                    <a:pt x="160771" y="65699"/>
                    <a:pt x="162509" y="61448"/>
                    <a:pt x="165664" y="58234"/>
                  </a:cubicBezTo>
                  <a:lnTo>
                    <a:pt x="166700" y="57376"/>
                  </a:lnTo>
                  <a:lnTo>
                    <a:pt x="166938" y="57150"/>
                  </a:lnTo>
                  <a:cubicBezTo>
                    <a:pt x="173272" y="50828"/>
                    <a:pt x="176749" y="42422"/>
                    <a:pt x="176749" y="33481"/>
                  </a:cubicBezTo>
                  <a:cubicBezTo>
                    <a:pt x="176749" y="24539"/>
                    <a:pt x="173260" y="16133"/>
                    <a:pt x="166938" y="9811"/>
                  </a:cubicBezTo>
                  <a:cubicBezTo>
                    <a:pt x="160616" y="3489"/>
                    <a:pt x="152210" y="0"/>
                    <a:pt x="1432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36923" y="1217775"/>
              <a:ext cx="8672431" cy="2837267"/>
            </a:xfrm>
            <a:custGeom>
              <a:avLst/>
              <a:gdLst/>
              <a:ahLst/>
              <a:cxnLst/>
              <a:rect l="l" t="t" r="r" b="b"/>
              <a:pathLst>
                <a:path w="270654" h="88547" extrusionOk="0">
                  <a:moveTo>
                    <a:pt x="135875" y="0"/>
                  </a:moveTo>
                  <a:cubicBezTo>
                    <a:pt x="134863" y="0"/>
                    <a:pt x="133850" y="60"/>
                    <a:pt x="132838" y="155"/>
                  </a:cubicBezTo>
                  <a:lnTo>
                    <a:pt x="132958" y="1370"/>
                  </a:lnTo>
                  <a:cubicBezTo>
                    <a:pt x="133922" y="1274"/>
                    <a:pt x="134910" y="1215"/>
                    <a:pt x="135875" y="1215"/>
                  </a:cubicBezTo>
                  <a:lnTo>
                    <a:pt x="135886" y="1215"/>
                  </a:lnTo>
                  <a:cubicBezTo>
                    <a:pt x="136506" y="1215"/>
                    <a:pt x="137125" y="1239"/>
                    <a:pt x="137744" y="1274"/>
                  </a:cubicBezTo>
                  <a:lnTo>
                    <a:pt x="137827" y="72"/>
                  </a:lnTo>
                  <a:cubicBezTo>
                    <a:pt x="137184" y="24"/>
                    <a:pt x="136529" y="0"/>
                    <a:pt x="135886" y="0"/>
                  </a:cubicBezTo>
                  <a:close/>
                  <a:moveTo>
                    <a:pt x="142756" y="786"/>
                  </a:moveTo>
                  <a:lnTo>
                    <a:pt x="142483" y="1977"/>
                  </a:lnTo>
                  <a:cubicBezTo>
                    <a:pt x="144042" y="2334"/>
                    <a:pt x="145578" y="2822"/>
                    <a:pt x="147055" y="3429"/>
                  </a:cubicBezTo>
                  <a:lnTo>
                    <a:pt x="147519" y="2310"/>
                  </a:lnTo>
                  <a:cubicBezTo>
                    <a:pt x="145983" y="1679"/>
                    <a:pt x="144388" y="1167"/>
                    <a:pt x="142756" y="786"/>
                  </a:cubicBezTo>
                  <a:close/>
                  <a:moveTo>
                    <a:pt x="127933" y="1048"/>
                  </a:moveTo>
                  <a:cubicBezTo>
                    <a:pt x="126326" y="1489"/>
                    <a:pt x="124754" y="2048"/>
                    <a:pt x="123242" y="2739"/>
                  </a:cubicBezTo>
                  <a:lnTo>
                    <a:pt x="123742" y="3846"/>
                  </a:lnTo>
                  <a:cubicBezTo>
                    <a:pt x="125195" y="3191"/>
                    <a:pt x="126707" y="2644"/>
                    <a:pt x="128255" y="2227"/>
                  </a:cubicBezTo>
                  <a:lnTo>
                    <a:pt x="127933" y="1048"/>
                  </a:lnTo>
                  <a:close/>
                  <a:moveTo>
                    <a:pt x="151948" y="4584"/>
                  </a:moveTo>
                  <a:lnTo>
                    <a:pt x="151305" y="5620"/>
                  </a:lnTo>
                  <a:cubicBezTo>
                    <a:pt x="152662" y="6465"/>
                    <a:pt x="153948" y="7418"/>
                    <a:pt x="155151" y="8478"/>
                  </a:cubicBezTo>
                  <a:lnTo>
                    <a:pt x="155948" y="7561"/>
                  </a:lnTo>
                  <a:cubicBezTo>
                    <a:pt x="154698" y="6465"/>
                    <a:pt x="153353" y="5465"/>
                    <a:pt x="151948" y="4584"/>
                  </a:cubicBezTo>
                  <a:close/>
                  <a:moveTo>
                    <a:pt x="118896" y="5180"/>
                  </a:moveTo>
                  <a:cubicBezTo>
                    <a:pt x="117515" y="6096"/>
                    <a:pt x="116205" y="7144"/>
                    <a:pt x="115003" y="8287"/>
                  </a:cubicBezTo>
                  <a:lnTo>
                    <a:pt x="115836" y="9180"/>
                  </a:lnTo>
                  <a:cubicBezTo>
                    <a:pt x="116991" y="8085"/>
                    <a:pt x="118253" y="7073"/>
                    <a:pt x="119575" y="6180"/>
                  </a:cubicBezTo>
                  <a:lnTo>
                    <a:pt x="118896" y="5180"/>
                  </a:lnTo>
                  <a:close/>
                  <a:moveTo>
                    <a:pt x="159425" y="11145"/>
                  </a:moveTo>
                  <a:lnTo>
                    <a:pt x="158485" y="11919"/>
                  </a:lnTo>
                  <a:cubicBezTo>
                    <a:pt x="159497" y="13157"/>
                    <a:pt x="160413" y="14478"/>
                    <a:pt x="161211" y="15859"/>
                  </a:cubicBezTo>
                  <a:lnTo>
                    <a:pt x="162259" y="15240"/>
                  </a:lnTo>
                  <a:cubicBezTo>
                    <a:pt x="161425" y="13812"/>
                    <a:pt x="160473" y="12431"/>
                    <a:pt x="159425" y="11145"/>
                  </a:cubicBezTo>
                  <a:close/>
                  <a:moveTo>
                    <a:pt x="111657" y="12002"/>
                  </a:moveTo>
                  <a:cubicBezTo>
                    <a:pt x="110645" y="13323"/>
                    <a:pt x="109740" y="14728"/>
                    <a:pt x="108966" y="16193"/>
                  </a:cubicBezTo>
                  <a:lnTo>
                    <a:pt x="110038" y="16764"/>
                  </a:lnTo>
                  <a:cubicBezTo>
                    <a:pt x="110788" y="15359"/>
                    <a:pt x="111657" y="14002"/>
                    <a:pt x="112622" y="12740"/>
                  </a:cubicBezTo>
                  <a:lnTo>
                    <a:pt x="111657" y="12002"/>
                  </a:lnTo>
                  <a:close/>
                  <a:moveTo>
                    <a:pt x="164390" y="19753"/>
                  </a:moveTo>
                  <a:lnTo>
                    <a:pt x="163247" y="20181"/>
                  </a:lnTo>
                  <a:cubicBezTo>
                    <a:pt x="163807" y="21670"/>
                    <a:pt x="164247" y="23218"/>
                    <a:pt x="164557" y="24789"/>
                  </a:cubicBezTo>
                  <a:lnTo>
                    <a:pt x="165747" y="24551"/>
                  </a:lnTo>
                  <a:cubicBezTo>
                    <a:pt x="165426" y="22920"/>
                    <a:pt x="164962" y="21313"/>
                    <a:pt x="164390" y="19753"/>
                  </a:cubicBezTo>
                  <a:close/>
                  <a:moveTo>
                    <a:pt x="107002" y="20777"/>
                  </a:moveTo>
                  <a:cubicBezTo>
                    <a:pt x="106478" y="22360"/>
                    <a:pt x="106085" y="23980"/>
                    <a:pt x="105823" y="25623"/>
                  </a:cubicBezTo>
                  <a:lnTo>
                    <a:pt x="107014" y="25813"/>
                  </a:lnTo>
                  <a:cubicBezTo>
                    <a:pt x="107276" y="24241"/>
                    <a:pt x="107657" y="22682"/>
                    <a:pt x="108157" y="21170"/>
                  </a:cubicBezTo>
                  <a:lnTo>
                    <a:pt x="107002" y="20777"/>
                  </a:lnTo>
                  <a:close/>
                  <a:moveTo>
                    <a:pt x="197251" y="31040"/>
                  </a:moveTo>
                  <a:lnTo>
                    <a:pt x="197251" y="32254"/>
                  </a:lnTo>
                  <a:lnTo>
                    <a:pt x="202145" y="32254"/>
                  </a:lnTo>
                  <a:lnTo>
                    <a:pt x="202145" y="31040"/>
                  </a:lnTo>
                  <a:close/>
                  <a:moveTo>
                    <a:pt x="207038" y="31040"/>
                  </a:moveTo>
                  <a:lnTo>
                    <a:pt x="207038" y="32254"/>
                  </a:lnTo>
                  <a:lnTo>
                    <a:pt x="211932" y="32254"/>
                  </a:lnTo>
                  <a:lnTo>
                    <a:pt x="211932" y="31040"/>
                  </a:lnTo>
                  <a:close/>
                  <a:moveTo>
                    <a:pt x="216825" y="31040"/>
                  </a:moveTo>
                  <a:lnTo>
                    <a:pt x="216825" y="32254"/>
                  </a:lnTo>
                  <a:lnTo>
                    <a:pt x="221719" y="32254"/>
                  </a:lnTo>
                  <a:lnTo>
                    <a:pt x="221719" y="31040"/>
                  </a:lnTo>
                  <a:close/>
                  <a:moveTo>
                    <a:pt x="226612" y="31040"/>
                  </a:moveTo>
                  <a:lnTo>
                    <a:pt x="226612" y="32254"/>
                  </a:lnTo>
                  <a:lnTo>
                    <a:pt x="231506" y="32254"/>
                  </a:lnTo>
                  <a:lnTo>
                    <a:pt x="231506" y="31040"/>
                  </a:lnTo>
                  <a:close/>
                  <a:moveTo>
                    <a:pt x="236399" y="31040"/>
                  </a:moveTo>
                  <a:lnTo>
                    <a:pt x="236399" y="32254"/>
                  </a:lnTo>
                  <a:lnTo>
                    <a:pt x="241292" y="32254"/>
                  </a:lnTo>
                  <a:lnTo>
                    <a:pt x="241292" y="31040"/>
                  </a:lnTo>
                  <a:close/>
                  <a:moveTo>
                    <a:pt x="246186" y="31040"/>
                  </a:moveTo>
                  <a:lnTo>
                    <a:pt x="246186" y="32254"/>
                  </a:lnTo>
                  <a:lnTo>
                    <a:pt x="251079" y="32254"/>
                  </a:lnTo>
                  <a:lnTo>
                    <a:pt x="251079" y="31040"/>
                  </a:lnTo>
                  <a:close/>
                  <a:moveTo>
                    <a:pt x="255973" y="31040"/>
                  </a:moveTo>
                  <a:lnTo>
                    <a:pt x="255973" y="32254"/>
                  </a:lnTo>
                  <a:lnTo>
                    <a:pt x="260866" y="32254"/>
                  </a:lnTo>
                  <a:lnTo>
                    <a:pt x="260866" y="31040"/>
                  </a:lnTo>
                  <a:close/>
                  <a:moveTo>
                    <a:pt x="265760" y="31040"/>
                  </a:moveTo>
                  <a:lnTo>
                    <a:pt x="265760" y="32254"/>
                  </a:lnTo>
                  <a:lnTo>
                    <a:pt x="270653" y="32254"/>
                  </a:lnTo>
                  <a:lnTo>
                    <a:pt x="270653" y="31040"/>
                  </a:lnTo>
                  <a:close/>
                  <a:moveTo>
                    <a:pt x="0" y="31064"/>
                  </a:moveTo>
                  <a:lnTo>
                    <a:pt x="0" y="32278"/>
                  </a:lnTo>
                  <a:lnTo>
                    <a:pt x="4894" y="32278"/>
                  </a:lnTo>
                  <a:lnTo>
                    <a:pt x="4894" y="31064"/>
                  </a:lnTo>
                  <a:close/>
                  <a:moveTo>
                    <a:pt x="9787" y="31064"/>
                  </a:moveTo>
                  <a:lnTo>
                    <a:pt x="9787" y="32278"/>
                  </a:lnTo>
                  <a:lnTo>
                    <a:pt x="14681" y="32278"/>
                  </a:lnTo>
                  <a:lnTo>
                    <a:pt x="14681" y="31064"/>
                  </a:lnTo>
                  <a:close/>
                  <a:moveTo>
                    <a:pt x="19574" y="31064"/>
                  </a:moveTo>
                  <a:lnTo>
                    <a:pt x="19574" y="32278"/>
                  </a:lnTo>
                  <a:lnTo>
                    <a:pt x="24468" y="32278"/>
                  </a:lnTo>
                  <a:lnTo>
                    <a:pt x="24468" y="31064"/>
                  </a:lnTo>
                  <a:close/>
                  <a:moveTo>
                    <a:pt x="29361" y="31064"/>
                  </a:moveTo>
                  <a:lnTo>
                    <a:pt x="29361" y="32278"/>
                  </a:lnTo>
                  <a:lnTo>
                    <a:pt x="34255" y="32278"/>
                  </a:lnTo>
                  <a:lnTo>
                    <a:pt x="34255" y="31064"/>
                  </a:lnTo>
                  <a:close/>
                  <a:moveTo>
                    <a:pt x="39148" y="31064"/>
                  </a:moveTo>
                  <a:lnTo>
                    <a:pt x="39148" y="32278"/>
                  </a:lnTo>
                  <a:lnTo>
                    <a:pt x="44042" y="32278"/>
                  </a:lnTo>
                  <a:lnTo>
                    <a:pt x="44042" y="31064"/>
                  </a:lnTo>
                  <a:close/>
                  <a:moveTo>
                    <a:pt x="48935" y="31064"/>
                  </a:moveTo>
                  <a:lnTo>
                    <a:pt x="48935" y="32278"/>
                  </a:lnTo>
                  <a:lnTo>
                    <a:pt x="53829" y="32278"/>
                  </a:lnTo>
                  <a:lnTo>
                    <a:pt x="53829" y="31064"/>
                  </a:lnTo>
                  <a:close/>
                  <a:moveTo>
                    <a:pt x="58722" y="31064"/>
                  </a:moveTo>
                  <a:lnTo>
                    <a:pt x="58722" y="32278"/>
                  </a:lnTo>
                  <a:lnTo>
                    <a:pt x="63615" y="32278"/>
                  </a:lnTo>
                  <a:lnTo>
                    <a:pt x="63615" y="31064"/>
                  </a:lnTo>
                  <a:close/>
                  <a:moveTo>
                    <a:pt x="68509" y="31064"/>
                  </a:moveTo>
                  <a:lnTo>
                    <a:pt x="68509" y="32278"/>
                  </a:lnTo>
                  <a:lnTo>
                    <a:pt x="73402" y="32278"/>
                  </a:lnTo>
                  <a:lnTo>
                    <a:pt x="73402" y="31064"/>
                  </a:lnTo>
                  <a:close/>
                  <a:moveTo>
                    <a:pt x="78296" y="31064"/>
                  </a:moveTo>
                  <a:lnTo>
                    <a:pt x="78296" y="32278"/>
                  </a:lnTo>
                  <a:lnTo>
                    <a:pt x="78736" y="32278"/>
                  </a:lnTo>
                  <a:cubicBezTo>
                    <a:pt x="80153" y="32278"/>
                    <a:pt x="81546" y="32552"/>
                    <a:pt x="82856" y="33064"/>
                  </a:cubicBezTo>
                  <a:lnTo>
                    <a:pt x="83308" y="31933"/>
                  </a:lnTo>
                  <a:cubicBezTo>
                    <a:pt x="81844" y="31361"/>
                    <a:pt x="80308" y="31064"/>
                    <a:pt x="78736" y="31064"/>
                  </a:cubicBezTo>
                  <a:close/>
                  <a:moveTo>
                    <a:pt x="192322" y="31064"/>
                  </a:moveTo>
                  <a:cubicBezTo>
                    <a:pt x="190596" y="31147"/>
                    <a:pt x="188929" y="31588"/>
                    <a:pt x="187381" y="32373"/>
                  </a:cubicBezTo>
                  <a:lnTo>
                    <a:pt x="187941" y="33457"/>
                  </a:lnTo>
                  <a:cubicBezTo>
                    <a:pt x="189322" y="32754"/>
                    <a:pt x="190822" y="32350"/>
                    <a:pt x="192394" y="32278"/>
                  </a:cubicBezTo>
                  <a:lnTo>
                    <a:pt x="192322" y="31064"/>
                  </a:lnTo>
                  <a:close/>
                  <a:moveTo>
                    <a:pt x="166307" y="29516"/>
                  </a:moveTo>
                  <a:lnTo>
                    <a:pt x="165081" y="29552"/>
                  </a:lnTo>
                  <a:cubicBezTo>
                    <a:pt x="165092" y="29849"/>
                    <a:pt x="165104" y="30147"/>
                    <a:pt x="165104" y="30445"/>
                  </a:cubicBezTo>
                  <a:cubicBezTo>
                    <a:pt x="165104" y="31742"/>
                    <a:pt x="165009" y="33052"/>
                    <a:pt x="164842" y="34326"/>
                  </a:cubicBezTo>
                  <a:lnTo>
                    <a:pt x="166045" y="34493"/>
                  </a:lnTo>
                  <a:cubicBezTo>
                    <a:pt x="166224" y="33159"/>
                    <a:pt x="166319" y="31790"/>
                    <a:pt x="166319" y="30445"/>
                  </a:cubicBezTo>
                  <a:cubicBezTo>
                    <a:pt x="166319" y="30135"/>
                    <a:pt x="166307" y="29826"/>
                    <a:pt x="166307" y="29516"/>
                  </a:cubicBezTo>
                  <a:close/>
                  <a:moveTo>
                    <a:pt x="106657" y="30587"/>
                  </a:moveTo>
                  <a:lnTo>
                    <a:pt x="105442" y="30599"/>
                  </a:lnTo>
                  <a:cubicBezTo>
                    <a:pt x="105442" y="32254"/>
                    <a:pt x="105597" y="33933"/>
                    <a:pt x="105871" y="35564"/>
                  </a:cubicBezTo>
                  <a:lnTo>
                    <a:pt x="107073" y="35362"/>
                  </a:lnTo>
                  <a:cubicBezTo>
                    <a:pt x="106799" y="33790"/>
                    <a:pt x="106657" y="32183"/>
                    <a:pt x="106657" y="30587"/>
                  </a:cubicBezTo>
                  <a:close/>
                  <a:moveTo>
                    <a:pt x="87559" y="34755"/>
                  </a:moveTo>
                  <a:lnTo>
                    <a:pt x="86702" y="35612"/>
                  </a:lnTo>
                  <a:cubicBezTo>
                    <a:pt x="87797" y="36719"/>
                    <a:pt x="88642" y="38029"/>
                    <a:pt x="89190" y="39481"/>
                  </a:cubicBezTo>
                  <a:lnTo>
                    <a:pt x="90333" y="39053"/>
                  </a:lnTo>
                  <a:cubicBezTo>
                    <a:pt x="89714" y="37434"/>
                    <a:pt x="88785" y="35993"/>
                    <a:pt x="87559" y="34755"/>
                  </a:cubicBezTo>
                  <a:close/>
                  <a:moveTo>
                    <a:pt x="183404" y="35564"/>
                  </a:moveTo>
                  <a:cubicBezTo>
                    <a:pt x="182297" y="36898"/>
                    <a:pt x="181499" y="38422"/>
                    <a:pt x="181035" y="40089"/>
                  </a:cubicBezTo>
                  <a:lnTo>
                    <a:pt x="182202" y="40422"/>
                  </a:lnTo>
                  <a:cubicBezTo>
                    <a:pt x="182630" y="38922"/>
                    <a:pt x="183345" y="37541"/>
                    <a:pt x="184333" y="36338"/>
                  </a:cubicBezTo>
                  <a:lnTo>
                    <a:pt x="183404" y="35564"/>
                  </a:lnTo>
                  <a:close/>
                  <a:moveTo>
                    <a:pt x="163819" y="39005"/>
                  </a:moveTo>
                  <a:cubicBezTo>
                    <a:pt x="163354" y="40529"/>
                    <a:pt x="162759" y="42029"/>
                    <a:pt x="162056" y="43458"/>
                  </a:cubicBezTo>
                  <a:lnTo>
                    <a:pt x="163140" y="43994"/>
                  </a:lnTo>
                  <a:cubicBezTo>
                    <a:pt x="163878" y="42518"/>
                    <a:pt x="164497" y="40958"/>
                    <a:pt x="164985" y="39362"/>
                  </a:cubicBezTo>
                  <a:lnTo>
                    <a:pt x="163819" y="39005"/>
                  </a:lnTo>
                  <a:close/>
                  <a:moveTo>
                    <a:pt x="108252" y="40005"/>
                  </a:moveTo>
                  <a:lnTo>
                    <a:pt x="107109" y="40398"/>
                  </a:lnTo>
                  <a:cubicBezTo>
                    <a:pt x="107645" y="41970"/>
                    <a:pt x="108323" y="43506"/>
                    <a:pt x="109109" y="44958"/>
                  </a:cubicBezTo>
                  <a:lnTo>
                    <a:pt x="110181" y="44387"/>
                  </a:lnTo>
                  <a:cubicBezTo>
                    <a:pt x="109419" y="42982"/>
                    <a:pt x="108776" y="41506"/>
                    <a:pt x="108252" y="40005"/>
                  </a:cubicBezTo>
                  <a:close/>
                  <a:moveTo>
                    <a:pt x="89916" y="44030"/>
                  </a:moveTo>
                  <a:cubicBezTo>
                    <a:pt x="89833" y="45601"/>
                    <a:pt x="89440" y="47101"/>
                    <a:pt x="88750" y="48494"/>
                  </a:cubicBezTo>
                  <a:lnTo>
                    <a:pt x="89833" y="49030"/>
                  </a:lnTo>
                  <a:cubicBezTo>
                    <a:pt x="90607" y="47494"/>
                    <a:pt x="91047" y="45827"/>
                    <a:pt x="91131" y="44089"/>
                  </a:cubicBezTo>
                  <a:lnTo>
                    <a:pt x="89916" y="44030"/>
                  </a:lnTo>
                  <a:close/>
                  <a:moveTo>
                    <a:pt x="181904" y="45018"/>
                  </a:moveTo>
                  <a:lnTo>
                    <a:pt x="180690" y="45185"/>
                  </a:lnTo>
                  <a:cubicBezTo>
                    <a:pt x="180940" y="46911"/>
                    <a:pt x="181523" y="48518"/>
                    <a:pt x="182440" y="49995"/>
                  </a:cubicBezTo>
                  <a:lnTo>
                    <a:pt x="183464" y="49352"/>
                  </a:lnTo>
                  <a:cubicBezTo>
                    <a:pt x="182642" y="48030"/>
                    <a:pt x="182118" y="46566"/>
                    <a:pt x="181904" y="45018"/>
                  </a:cubicBezTo>
                  <a:close/>
                  <a:moveTo>
                    <a:pt x="159568" y="47554"/>
                  </a:moveTo>
                  <a:cubicBezTo>
                    <a:pt x="158675" y="48804"/>
                    <a:pt x="157663" y="49995"/>
                    <a:pt x="156556" y="51090"/>
                  </a:cubicBezTo>
                  <a:lnTo>
                    <a:pt x="156484" y="51150"/>
                  </a:lnTo>
                  <a:lnTo>
                    <a:pt x="157270" y="52078"/>
                  </a:lnTo>
                  <a:lnTo>
                    <a:pt x="157353" y="52007"/>
                  </a:lnTo>
                  <a:lnTo>
                    <a:pt x="157401" y="51971"/>
                  </a:lnTo>
                  <a:cubicBezTo>
                    <a:pt x="158544" y="50816"/>
                    <a:pt x="159616" y="49578"/>
                    <a:pt x="160556" y="48268"/>
                  </a:cubicBezTo>
                  <a:lnTo>
                    <a:pt x="159568" y="47554"/>
                  </a:lnTo>
                  <a:close/>
                  <a:moveTo>
                    <a:pt x="112800" y="48387"/>
                  </a:moveTo>
                  <a:lnTo>
                    <a:pt x="111848" y="49137"/>
                  </a:lnTo>
                  <a:cubicBezTo>
                    <a:pt x="112622" y="50126"/>
                    <a:pt x="113455" y="51078"/>
                    <a:pt x="114348" y="51971"/>
                  </a:cubicBezTo>
                  <a:lnTo>
                    <a:pt x="115265" y="52769"/>
                  </a:lnTo>
                  <a:lnTo>
                    <a:pt x="116074" y="51864"/>
                  </a:lnTo>
                  <a:lnTo>
                    <a:pt x="115193" y="51090"/>
                  </a:lnTo>
                  <a:cubicBezTo>
                    <a:pt x="114348" y="50245"/>
                    <a:pt x="113538" y="49328"/>
                    <a:pt x="112800" y="48387"/>
                  </a:cubicBezTo>
                  <a:close/>
                  <a:moveTo>
                    <a:pt x="85975" y="52269"/>
                  </a:moveTo>
                  <a:cubicBezTo>
                    <a:pt x="84797" y="53471"/>
                    <a:pt x="83761" y="54817"/>
                    <a:pt x="82904" y="56245"/>
                  </a:cubicBezTo>
                  <a:lnTo>
                    <a:pt x="83951" y="56876"/>
                  </a:lnTo>
                  <a:cubicBezTo>
                    <a:pt x="84761" y="55519"/>
                    <a:pt x="85737" y="54257"/>
                    <a:pt x="86845" y="53114"/>
                  </a:cubicBezTo>
                  <a:lnTo>
                    <a:pt x="85975" y="52269"/>
                  </a:lnTo>
                  <a:close/>
                  <a:moveTo>
                    <a:pt x="186500" y="53055"/>
                  </a:moveTo>
                  <a:lnTo>
                    <a:pt x="185583" y="53852"/>
                  </a:lnTo>
                  <a:cubicBezTo>
                    <a:pt x="186631" y="55043"/>
                    <a:pt x="187548" y="56353"/>
                    <a:pt x="188286" y="57758"/>
                  </a:cubicBezTo>
                  <a:lnTo>
                    <a:pt x="189357" y="57186"/>
                  </a:lnTo>
                  <a:cubicBezTo>
                    <a:pt x="188572" y="55698"/>
                    <a:pt x="187607" y="54317"/>
                    <a:pt x="186500" y="53055"/>
                  </a:cubicBezTo>
                  <a:close/>
                  <a:moveTo>
                    <a:pt x="153055" y="54817"/>
                  </a:moveTo>
                  <a:cubicBezTo>
                    <a:pt x="152079" y="56186"/>
                    <a:pt x="151269" y="57674"/>
                    <a:pt x="150650" y="59234"/>
                  </a:cubicBezTo>
                  <a:lnTo>
                    <a:pt x="151781" y="59686"/>
                  </a:lnTo>
                  <a:cubicBezTo>
                    <a:pt x="152365" y="58222"/>
                    <a:pt x="153127" y="56817"/>
                    <a:pt x="154043" y="55531"/>
                  </a:cubicBezTo>
                  <a:lnTo>
                    <a:pt x="153055" y="54817"/>
                  </a:lnTo>
                  <a:close/>
                  <a:moveTo>
                    <a:pt x="119277" y="55769"/>
                  </a:moveTo>
                  <a:lnTo>
                    <a:pt x="118253" y="56412"/>
                  </a:lnTo>
                  <a:cubicBezTo>
                    <a:pt x="119099" y="57746"/>
                    <a:pt x="119789" y="59186"/>
                    <a:pt x="120301" y="60686"/>
                  </a:cubicBezTo>
                  <a:lnTo>
                    <a:pt x="121456" y="60294"/>
                  </a:lnTo>
                  <a:cubicBezTo>
                    <a:pt x="120908" y="58710"/>
                    <a:pt x="120182" y="57186"/>
                    <a:pt x="119277" y="55769"/>
                  </a:cubicBezTo>
                  <a:close/>
                  <a:moveTo>
                    <a:pt x="80856" y="60829"/>
                  </a:moveTo>
                  <a:cubicBezTo>
                    <a:pt x="80356" y="62437"/>
                    <a:pt x="80046" y="64092"/>
                    <a:pt x="79939" y="65770"/>
                  </a:cubicBezTo>
                  <a:lnTo>
                    <a:pt x="81153" y="65854"/>
                  </a:lnTo>
                  <a:cubicBezTo>
                    <a:pt x="81249" y="64270"/>
                    <a:pt x="81546" y="62710"/>
                    <a:pt x="82011" y="61198"/>
                  </a:cubicBezTo>
                  <a:lnTo>
                    <a:pt x="80856" y="60829"/>
                  </a:lnTo>
                  <a:close/>
                  <a:moveTo>
                    <a:pt x="191167" y="61877"/>
                  </a:moveTo>
                  <a:lnTo>
                    <a:pt x="189988" y="62175"/>
                  </a:lnTo>
                  <a:cubicBezTo>
                    <a:pt x="190381" y="63699"/>
                    <a:pt x="190584" y="65282"/>
                    <a:pt x="190608" y="66866"/>
                  </a:cubicBezTo>
                  <a:lnTo>
                    <a:pt x="191822" y="66854"/>
                  </a:lnTo>
                  <a:cubicBezTo>
                    <a:pt x="191798" y="65175"/>
                    <a:pt x="191584" y="63496"/>
                    <a:pt x="191167" y="61877"/>
                  </a:cubicBezTo>
                  <a:close/>
                  <a:moveTo>
                    <a:pt x="149352" y="64092"/>
                  </a:moveTo>
                  <a:cubicBezTo>
                    <a:pt x="149198" y="65104"/>
                    <a:pt x="149126" y="66139"/>
                    <a:pt x="149126" y="67175"/>
                  </a:cubicBezTo>
                  <a:cubicBezTo>
                    <a:pt x="149126" y="67818"/>
                    <a:pt x="149150" y="68473"/>
                    <a:pt x="149210" y="69104"/>
                  </a:cubicBezTo>
                  <a:lnTo>
                    <a:pt x="150424" y="68997"/>
                  </a:lnTo>
                  <a:cubicBezTo>
                    <a:pt x="150364" y="68390"/>
                    <a:pt x="150341" y="67783"/>
                    <a:pt x="150341" y="67175"/>
                  </a:cubicBezTo>
                  <a:cubicBezTo>
                    <a:pt x="150341" y="66199"/>
                    <a:pt x="150412" y="65223"/>
                    <a:pt x="150555" y="64258"/>
                  </a:cubicBezTo>
                  <a:lnTo>
                    <a:pt x="149352" y="64092"/>
                  </a:lnTo>
                  <a:close/>
                  <a:moveTo>
                    <a:pt x="122504" y="65211"/>
                  </a:moveTo>
                  <a:lnTo>
                    <a:pt x="121289" y="65318"/>
                  </a:lnTo>
                  <a:cubicBezTo>
                    <a:pt x="121349" y="65937"/>
                    <a:pt x="121385" y="66580"/>
                    <a:pt x="121385" y="67199"/>
                  </a:cubicBezTo>
                  <a:cubicBezTo>
                    <a:pt x="121385" y="68152"/>
                    <a:pt x="121313" y="69116"/>
                    <a:pt x="121182" y="70057"/>
                  </a:cubicBezTo>
                  <a:lnTo>
                    <a:pt x="122385" y="70235"/>
                  </a:lnTo>
                  <a:cubicBezTo>
                    <a:pt x="122528" y="69235"/>
                    <a:pt x="122599" y="68211"/>
                    <a:pt x="122599" y="67199"/>
                  </a:cubicBezTo>
                  <a:cubicBezTo>
                    <a:pt x="122599" y="66532"/>
                    <a:pt x="122563" y="65866"/>
                    <a:pt x="122504" y="65211"/>
                  </a:cubicBezTo>
                  <a:close/>
                  <a:moveTo>
                    <a:pt x="81392" y="70592"/>
                  </a:moveTo>
                  <a:lnTo>
                    <a:pt x="80189" y="70795"/>
                  </a:lnTo>
                  <a:cubicBezTo>
                    <a:pt x="80475" y="72450"/>
                    <a:pt x="80951" y="74069"/>
                    <a:pt x="81606" y="75617"/>
                  </a:cubicBezTo>
                  <a:lnTo>
                    <a:pt x="82725" y="75129"/>
                  </a:lnTo>
                  <a:cubicBezTo>
                    <a:pt x="82106" y="73676"/>
                    <a:pt x="81653" y="72152"/>
                    <a:pt x="81392" y="70592"/>
                  </a:cubicBezTo>
                  <a:close/>
                  <a:moveTo>
                    <a:pt x="190131" y="71581"/>
                  </a:moveTo>
                  <a:cubicBezTo>
                    <a:pt x="189786" y="73128"/>
                    <a:pt x="189250" y="74641"/>
                    <a:pt x="188560" y="76057"/>
                  </a:cubicBezTo>
                  <a:lnTo>
                    <a:pt x="189643" y="76593"/>
                  </a:lnTo>
                  <a:cubicBezTo>
                    <a:pt x="190381" y="75081"/>
                    <a:pt x="190953" y="73486"/>
                    <a:pt x="191310" y="71854"/>
                  </a:cubicBezTo>
                  <a:lnTo>
                    <a:pt x="190131" y="71581"/>
                  </a:lnTo>
                  <a:close/>
                  <a:moveTo>
                    <a:pt x="151400" y="73640"/>
                  </a:moveTo>
                  <a:lnTo>
                    <a:pt x="150245" y="74021"/>
                  </a:lnTo>
                  <a:cubicBezTo>
                    <a:pt x="150781" y="75617"/>
                    <a:pt x="151507" y="77141"/>
                    <a:pt x="152412" y="78558"/>
                  </a:cubicBezTo>
                  <a:lnTo>
                    <a:pt x="153436" y="77915"/>
                  </a:lnTo>
                  <a:cubicBezTo>
                    <a:pt x="152591" y="76581"/>
                    <a:pt x="151912" y="75141"/>
                    <a:pt x="151400" y="73640"/>
                  </a:cubicBezTo>
                  <a:close/>
                  <a:moveTo>
                    <a:pt x="119956" y="74641"/>
                  </a:moveTo>
                  <a:cubicBezTo>
                    <a:pt x="119372" y="76105"/>
                    <a:pt x="118622" y="77510"/>
                    <a:pt x="117706" y="78808"/>
                  </a:cubicBezTo>
                  <a:lnTo>
                    <a:pt x="118694" y="79510"/>
                  </a:lnTo>
                  <a:cubicBezTo>
                    <a:pt x="119670" y="78129"/>
                    <a:pt x="120468" y="76653"/>
                    <a:pt x="121087" y="75093"/>
                  </a:cubicBezTo>
                  <a:lnTo>
                    <a:pt x="119956" y="74641"/>
                  </a:lnTo>
                  <a:close/>
                  <a:moveTo>
                    <a:pt x="85094" y="79236"/>
                  </a:moveTo>
                  <a:lnTo>
                    <a:pt x="84118" y="79963"/>
                  </a:lnTo>
                  <a:cubicBezTo>
                    <a:pt x="84737" y="80784"/>
                    <a:pt x="85416" y="81570"/>
                    <a:pt x="86142" y="82296"/>
                  </a:cubicBezTo>
                  <a:cubicBezTo>
                    <a:pt x="86606" y="82761"/>
                    <a:pt x="87083" y="83201"/>
                    <a:pt x="87583" y="83606"/>
                  </a:cubicBezTo>
                  <a:lnTo>
                    <a:pt x="88357" y="82677"/>
                  </a:lnTo>
                  <a:cubicBezTo>
                    <a:pt x="87892" y="82284"/>
                    <a:pt x="87440" y="81868"/>
                    <a:pt x="86999" y="81439"/>
                  </a:cubicBezTo>
                  <a:cubicBezTo>
                    <a:pt x="86321" y="80748"/>
                    <a:pt x="85678" y="80010"/>
                    <a:pt x="85094" y="79236"/>
                  </a:cubicBezTo>
                  <a:close/>
                  <a:moveTo>
                    <a:pt x="185976" y="80034"/>
                  </a:moveTo>
                  <a:cubicBezTo>
                    <a:pt x="185583" y="80510"/>
                    <a:pt x="185155" y="80975"/>
                    <a:pt x="184714" y="81415"/>
                  </a:cubicBezTo>
                  <a:cubicBezTo>
                    <a:pt x="184035" y="82094"/>
                    <a:pt x="183309" y="82725"/>
                    <a:pt x="182547" y="83296"/>
                  </a:cubicBezTo>
                  <a:lnTo>
                    <a:pt x="183273" y="84273"/>
                  </a:lnTo>
                  <a:cubicBezTo>
                    <a:pt x="184083" y="83665"/>
                    <a:pt x="184857" y="82987"/>
                    <a:pt x="185571" y="82272"/>
                  </a:cubicBezTo>
                  <a:cubicBezTo>
                    <a:pt x="186047" y="81808"/>
                    <a:pt x="186488" y="81308"/>
                    <a:pt x="186917" y="80808"/>
                  </a:cubicBezTo>
                  <a:lnTo>
                    <a:pt x="185976" y="80034"/>
                  </a:lnTo>
                  <a:close/>
                  <a:moveTo>
                    <a:pt x="156425" y="81594"/>
                  </a:moveTo>
                  <a:lnTo>
                    <a:pt x="155579" y="82463"/>
                  </a:lnTo>
                  <a:cubicBezTo>
                    <a:pt x="156782" y="83642"/>
                    <a:pt x="158127" y="84677"/>
                    <a:pt x="159556" y="85535"/>
                  </a:cubicBezTo>
                  <a:lnTo>
                    <a:pt x="160175" y="84487"/>
                  </a:lnTo>
                  <a:cubicBezTo>
                    <a:pt x="158830" y="83677"/>
                    <a:pt x="157556" y="82701"/>
                    <a:pt x="156425" y="81594"/>
                  </a:cubicBezTo>
                  <a:close/>
                  <a:moveTo>
                    <a:pt x="114539" y="82332"/>
                  </a:moveTo>
                  <a:cubicBezTo>
                    <a:pt x="113336" y="83380"/>
                    <a:pt x="112026" y="84285"/>
                    <a:pt x="110633" y="85023"/>
                  </a:cubicBezTo>
                  <a:lnTo>
                    <a:pt x="111205" y="86094"/>
                  </a:lnTo>
                  <a:cubicBezTo>
                    <a:pt x="112681" y="85309"/>
                    <a:pt x="114074" y="84356"/>
                    <a:pt x="115336" y="83237"/>
                  </a:cubicBezTo>
                  <a:lnTo>
                    <a:pt x="114539" y="82332"/>
                  </a:lnTo>
                  <a:close/>
                  <a:moveTo>
                    <a:pt x="92333" y="85261"/>
                  </a:moveTo>
                  <a:lnTo>
                    <a:pt x="91786" y="86356"/>
                  </a:lnTo>
                  <a:cubicBezTo>
                    <a:pt x="93298" y="87094"/>
                    <a:pt x="94893" y="87654"/>
                    <a:pt x="96524" y="88023"/>
                  </a:cubicBezTo>
                  <a:lnTo>
                    <a:pt x="96798" y="86844"/>
                  </a:lnTo>
                  <a:cubicBezTo>
                    <a:pt x="95250" y="86499"/>
                    <a:pt x="93750" y="85963"/>
                    <a:pt x="92333" y="85261"/>
                  </a:cubicBezTo>
                  <a:close/>
                  <a:moveTo>
                    <a:pt x="178451" y="85678"/>
                  </a:moveTo>
                  <a:cubicBezTo>
                    <a:pt x="176999" y="86297"/>
                    <a:pt x="175463" y="86749"/>
                    <a:pt x="173903" y="87023"/>
                  </a:cubicBezTo>
                  <a:lnTo>
                    <a:pt x="174106" y="88214"/>
                  </a:lnTo>
                  <a:cubicBezTo>
                    <a:pt x="175760" y="87928"/>
                    <a:pt x="177392" y="87452"/>
                    <a:pt x="178928" y="86785"/>
                  </a:cubicBezTo>
                  <a:lnTo>
                    <a:pt x="178451" y="85678"/>
                  </a:lnTo>
                  <a:close/>
                  <a:moveTo>
                    <a:pt x="164509" y="86416"/>
                  </a:moveTo>
                  <a:lnTo>
                    <a:pt x="164152" y="87571"/>
                  </a:lnTo>
                  <a:cubicBezTo>
                    <a:pt x="165747" y="88071"/>
                    <a:pt x="167414" y="88368"/>
                    <a:pt x="169093" y="88476"/>
                  </a:cubicBezTo>
                  <a:lnTo>
                    <a:pt x="169164" y="87273"/>
                  </a:lnTo>
                  <a:cubicBezTo>
                    <a:pt x="167581" y="87166"/>
                    <a:pt x="166021" y="86880"/>
                    <a:pt x="164509" y="86416"/>
                  </a:cubicBezTo>
                  <a:close/>
                  <a:moveTo>
                    <a:pt x="106204" y="86713"/>
                  </a:moveTo>
                  <a:cubicBezTo>
                    <a:pt x="104680" y="87106"/>
                    <a:pt x="103097" y="87309"/>
                    <a:pt x="101513" y="87333"/>
                  </a:cubicBezTo>
                  <a:lnTo>
                    <a:pt x="101525" y="88547"/>
                  </a:lnTo>
                  <a:cubicBezTo>
                    <a:pt x="103204" y="88523"/>
                    <a:pt x="104883" y="88309"/>
                    <a:pt x="106502" y="87892"/>
                  </a:cubicBezTo>
                  <a:lnTo>
                    <a:pt x="106204" y="867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p29"/>
          <p:cNvSpPr/>
          <p:nvPr/>
        </p:nvSpPr>
        <p:spPr>
          <a:xfrm>
            <a:off x="9624700" y="15121625"/>
            <a:ext cx="60750" cy="30400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29" y="1215"/>
                </a:lnTo>
                <a:lnTo>
                  <a:pt x="2429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" name="Google Shape;890;p29"/>
          <p:cNvGrpSpPr/>
          <p:nvPr/>
        </p:nvGrpSpPr>
        <p:grpSpPr>
          <a:xfrm>
            <a:off x="146874" y="1550950"/>
            <a:ext cx="1126800" cy="1232515"/>
            <a:chOff x="857168" y="1514103"/>
            <a:chExt cx="1126800" cy="1232515"/>
          </a:xfrm>
        </p:grpSpPr>
        <p:sp>
          <p:nvSpPr>
            <p:cNvPr id="891" name="Google Shape;891;p29"/>
            <p:cNvSpPr/>
            <p:nvPr/>
          </p:nvSpPr>
          <p:spPr>
            <a:xfrm>
              <a:off x="857168" y="2460118"/>
              <a:ext cx="1126800" cy="2865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Квест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1246017" y="1514103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dirty="0"/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EB463D-7F23-46C8-901A-90974F93D22C}"/>
              </a:ext>
            </a:extLst>
          </p:cNvPr>
          <p:cNvSpPr/>
          <p:nvPr/>
        </p:nvSpPr>
        <p:spPr>
          <a:xfrm>
            <a:off x="4420689" y="150441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ira Sans Extra Condensed Medium" panose="020B0604020202020204" charset="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E25DBA-5611-4697-911E-8850587D9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2" t="24780" r="19844"/>
          <a:stretch/>
        </p:blipFill>
        <p:spPr>
          <a:xfrm>
            <a:off x="85123" y="1703984"/>
            <a:ext cx="4520405" cy="2790380"/>
          </a:xfrm>
          <a:prstGeom prst="roundRect">
            <a:avLst>
              <a:gd name="adj" fmla="val 1181"/>
            </a:avLst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B80D5A8-7912-482B-A7FB-87C9227FBDBD}"/>
              </a:ext>
            </a:extLst>
          </p:cNvPr>
          <p:cNvGrpSpPr/>
          <p:nvPr/>
        </p:nvGrpSpPr>
        <p:grpSpPr>
          <a:xfrm rot="20246348" flipV="1">
            <a:off x="-3126289" y="375802"/>
            <a:ext cx="6292445" cy="1187180"/>
            <a:chOff x="1395103" y="1981530"/>
            <a:chExt cx="6292445" cy="1146774"/>
          </a:xfrm>
        </p:grpSpPr>
        <p:sp>
          <p:nvSpPr>
            <p:cNvPr id="10" name="Google Shape;248;p18">
              <a:extLst>
                <a:ext uri="{FF2B5EF4-FFF2-40B4-BE49-F238E27FC236}">
                  <a16:creationId xmlns:a16="http://schemas.microsoft.com/office/drawing/2014/main" id="{17837BE6-4C38-45A6-820D-540B823B6CCB}"/>
                </a:ext>
              </a:extLst>
            </p:cNvPr>
            <p:cNvSpPr/>
            <p:nvPr/>
          </p:nvSpPr>
          <p:spPr>
            <a:xfrm>
              <a:off x="1395103" y="1981530"/>
              <a:ext cx="6259782" cy="1146774"/>
            </a:xfrm>
            <a:custGeom>
              <a:avLst/>
              <a:gdLst/>
              <a:ahLst/>
              <a:cxnLst/>
              <a:rect l="l" t="t" r="r" b="b"/>
              <a:pathLst>
                <a:path w="239174" h="43816" extrusionOk="0">
                  <a:moveTo>
                    <a:pt x="21863" y="0"/>
                  </a:moveTo>
                  <a:cubicBezTo>
                    <a:pt x="20934" y="0"/>
                    <a:pt x="20019" y="61"/>
                    <a:pt x="19122" y="179"/>
                  </a:cubicBezTo>
                  <a:cubicBezTo>
                    <a:pt x="17157" y="418"/>
                    <a:pt x="15300" y="941"/>
                    <a:pt x="13609" y="1632"/>
                  </a:cubicBezTo>
                  <a:cubicBezTo>
                    <a:pt x="11919" y="2311"/>
                    <a:pt x="10406" y="3192"/>
                    <a:pt x="9073" y="4156"/>
                  </a:cubicBezTo>
                  <a:cubicBezTo>
                    <a:pt x="6394" y="6085"/>
                    <a:pt x="4489" y="8395"/>
                    <a:pt x="3156" y="10574"/>
                  </a:cubicBezTo>
                  <a:cubicBezTo>
                    <a:pt x="1846" y="12764"/>
                    <a:pt x="1096" y="14848"/>
                    <a:pt x="667" y="16551"/>
                  </a:cubicBezTo>
                  <a:cubicBezTo>
                    <a:pt x="239" y="18277"/>
                    <a:pt x="108" y="19622"/>
                    <a:pt x="48" y="20527"/>
                  </a:cubicBezTo>
                  <a:cubicBezTo>
                    <a:pt x="12" y="20980"/>
                    <a:pt x="24" y="21325"/>
                    <a:pt x="12" y="21563"/>
                  </a:cubicBezTo>
                  <a:cubicBezTo>
                    <a:pt x="0" y="21789"/>
                    <a:pt x="0" y="21908"/>
                    <a:pt x="0" y="21908"/>
                  </a:cubicBezTo>
                  <a:lnTo>
                    <a:pt x="11264" y="21908"/>
                  </a:lnTo>
                  <a:cubicBezTo>
                    <a:pt x="11264" y="21908"/>
                    <a:pt x="11264" y="21849"/>
                    <a:pt x="11264" y="21730"/>
                  </a:cubicBezTo>
                  <a:cubicBezTo>
                    <a:pt x="11276" y="21623"/>
                    <a:pt x="11264" y="21456"/>
                    <a:pt x="11288" y="21230"/>
                  </a:cubicBezTo>
                  <a:cubicBezTo>
                    <a:pt x="11311" y="20789"/>
                    <a:pt x="11383" y="20134"/>
                    <a:pt x="11585" y="19301"/>
                  </a:cubicBezTo>
                  <a:cubicBezTo>
                    <a:pt x="11788" y="18467"/>
                    <a:pt x="12157" y="17467"/>
                    <a:pt x="12788" y="16396"/>
                  </a:cubicBezTo>
                  <a:cubicBezTo>
                    <a:pt x="13443" y="15348"/>
                    <a:pt x="14371" y="14205"/>
                    <a:pt x="15681" y="13276"/>
                  </a:cubicBezTo>
                  <a:cubicBezTo>
                    <a:pt x="16979" y="12336"/>
                    <a:pt x="18622" y="11586"/>
                    <a:pt x="20551" y="11347"/>
                  </a:cubicBezTo>
                  <a:cubicBezTo>
                    <a:pt x="20987" y="11287"/>
                    <a:pt x="21439" y="11257"/>
                    <a:pt x="21900" y="11257"/>
                  </a:cubicBezTo>
                  <a:cubicBezTo>
                    <a:pt x="22444" y="11257"/>
                    <a:pt x="23002" y="11299"/>
                    <a:pt x="23563" y="11383"/>
                  </a:cubicBezTo>
                  <a:cubicBezTo>
                    <a:pt x="24075" y="11467"/>
                    <a:pt x="24587" y="11586"/>
                    <a:pt x="25099" y="11740"/>
                  </a:cubicBezTo>
                  <a:cubicBezTo>
                    <a:pt x="25611" y="11907"/>
                    <a:pt x="26123" y="12109"/>
                    <a:pt x="26623" y="12360"/>
                  </a:cubicBezTo>
                  <a:cubicBezTo>
                    <a:pt x="27623" y="12848"/>
                    <a:pt x="28575" y="13526"/>
                    <a:pt x="29421" y="14360"/>
                  </a:cubicBezTo>
                  <a:cubicBezTo>
                    <a:pt x="30254" y="15193"/>
                    <a:pt x="30980" y="16193"/>
                    <a:pt x="31528" y="17324"/>
                  </a:cubicBezTo>
                  <a:cubicBezTo>
                    <a:pt x="32064" y="18456"/>
                    <a:pt x="32409" y="19694"/>
                    <a:pt x="32516" y="21003"/>
                  </a:cubicBezTo>
                  <a:cubicBezTo>
                    <a:pt x="32528" y="21170"/>
                    <a:pt x="32552" y="21337"/>
                    <a:pt x="32552" y="21503"/>
                  </a:cubicBezTo>
                  <a:cubicBezTo>
                    <a:pt x="32552" y="21706"/>
                    <a:pt x="32564" y="21908"/>
                    <a:pt x="32564" y="22111"/>
                  </a:cubicBezTo>
                  <a:cubicBezTo>
                    <a:pt x="32576" y="22444"/>
                    <a:pt x="32576" y="22789"/>
                    <a:pt x="32600" y="23135"/>
                  </a:cubicBezTo>
                  <a:cubicBezTo>
                    <a:pt x="32624" y="23468"/>
                    <a:pt x="32647" y="23813"/>
                    <a:pt x="32671" y="24159"/>
                  </a:cubicBezTo>
                  <a:cubicBezTo>
                    <a:pt x="32814" y="25528"/>
                    <a:pt x="33088" y="26909"/>
                    <a:pt x="33505" y="28266"/>
                  </a:cubicBezTo>
                  <a:cubicBezTo>
                    <a:pt x="34326" y="30969"/>
                    <a:pt x="35695" y="33576"/>
                    <a:pt x="37565" y="35839"/>
                  </a:cubicBezTo>
                  <a:cubicBezTo>
                    <a:pt x="39422" y="38101"/>
                    <a:pt x="41791" y="40030"/>
                    <a:pt x="44494" y="41411"/>
                  </a:cubicBezTo>
                  <a:cubicBezTo>
                    <a:pt x="47209" y="42804"/>
                    <a:pt x="50281" y="43649"/>
                    <a:pt x="53412" y="43792"/>
                  </a:cubicBezTo>
                  <a:cubicBezTo>
                    <a:pt x="53745" y="43807"/>
                    <a:pt x="54080" y="43815"/>
                    <a:pt x="54415" y="43815"/>
                  </a:cubicBezTo>
                  <a:cubicBezTo>
                    <a:pt x="57218" y="43815"/>
                    <a:pt x="60078" y="43280"/>
                    <a:pt x="62758" y="42185"/>
                  </a:cubicBezTo>
                  <a:cubicBezTo>
                    <a:pt x="65771" y="40970"/>
                    <a:pt x="68509" y="39029"/>
                    <a:pt x="70735" y="36577"/>
                  </a:cubicBezTo>
                  <a:cubicBezTo>
                    <a:pt x="72950" y="34124"/>
                    <a:pt x="74653" y="31112"/>
                    <a:pt x="75557" y="27826"/>
                  </a:cubicBezTo>
                  <a:cubicBezTo>
                    <a:pt x="76022" y="26195"/>
                    <a:pt x="76296" y="24492"/>
                    <a:pt x="76355" y="22777"/>
                  </a:cubicBezTo>
                  <a:cubicBezTo>
                    <a:pt x="76367" y="22420"/>
                    <a:pt x="76379" y="22063"/>
                    <a:pt x="76379" y="21706"/>
                  </a:cubicBezTo>
                  <a:lnTo>
                    <a:pt x="76391" y="21384"/>
                  </a:lnTo>
                  <a:cubicBezTo>
                    <a:pt x="76391" y="21289"/>
                    <a:pt x="76403" y="21182"/>
                    <a:pt x="76415" y="21075"/>
                  </a:cubicBezTo>
                  <a:cubicBezTo>
                    <a:pt x="76439" y="20658"/>
                    <a:pt x="76510" y="20241"/>
                    <a:pt x="76581" y="19825"/>
                  </a:cubicBezTo>
                  <a:cubicBezTo>
                    <a:pt x="76903" y="18182"/>
                    <a:pt x="77629" y="16598"/>
                    <a:pt x="78713" y="15253"/>
                  </a:cubicBezTo>
                  <a:cubicBezTo>
                    <a:pt x="79784" y="13907"/>
                    <a:pt x="81201" y="12824"/>
                    <a:pt x="82796" y="12133"/>
                  </a:cubicBezTo>
                  <a:cubicBezTo>
                    <a:pt x="84116" y="11562"/>
                    <a:pt x="85557" y="11260"/>
                    <a:pt x="87020" y="11260"/>
                  </a:cubicBezTo>
                  <a:cubicBezTo>
                    <a:pt x="87326" y="11260"/>
                    <a:pt x="87633" y="11273"/>
                    <a:pt x="87940" y="11300"/>
                  </a:cubicBezTo>
                  <a:cubicBezTo>
                    <a:pt x="89702" y="11443"/>
                    <a:pt x="91417" y="12038"/>
                    <a:pt x="92905" y="13026"/>
                  </a:cubicBezTo>
                  <a:cubicBezTo>
                    <a:pt x="93655" y="13526"/>
                    <a:pt x="94334" y="14122"/>
                    <a:pt x="94941" y="14776"/>
                  </a:cubicBezTo>
                  <a:cubicBezTo>
                    <a:pt x="95536" y="15455"/>
                    <a:pt x="96072" y="16193"/>
                    <a:pt x="96477" y="16991"/>
                  </a:cubicBezTo>
                  <a:lnTo>
                    <a:pt x="96632" y="17289"/>
                  </a:lnTo>
                  <a:lnTo>
                    <a:pt x="96763" y="17598"/>
                  </a:lnTo>
                  <a:cubicBezTo>
                    <a:pt x="96870" y="17801"/>
                    <a:pt x="96941" y="18015"/>
                    <a:pt x="97024" y="18217"/>
                  </a:cubicBezTo>
                  <a:cubicBezTo>
                    <a:pt x="97167" y="18646"/>
                    <a:pt x="97310" y="19075"/>
                    <a:pt x="97405" y="19515"/>
                  </a:cubicBezTo>
                  <a:cubicBezTo>
                    <a:pt x="97513" y="19956"/>
                    <a:pt x="97572" y="20396"/>
                    <a:pt x="97632" y="20849"/>
                  </a:cubicBezTo>
                  <a:cubicBezTo>
                    <a:pt x="97632" y="21075"/>
                    <a:pt x="97667" y="21301"/>
                    <a:pt x="97667" y="21527"/>
                  </a:cubicBezTo>
                  <a:lnTo>
                    <a:pt x="97691" y="22539"/>
                  </a:lnTo>
                  <a:cubicBezTo>
                    <a:pt x="97786" y="26254"/>
                    <a:pt x="98882" y="29993"/>
                    <a:pt x="100811" y="33195"/>
                  </a:cubicBezTo>
                  <a:cubicBezTo>
                    <a:pt x="102751" y="36410"/>
                    <a:pt x="105514" y="39125"/>
                    <a:pt x="108788" y="40970"/>
                  </a:cubicBezTo>
                  <a:cubicBezTo>
                    <a:pt x="110419" y="41899"/>
                    <a:pt x="112181" y="42601"/>
                    <a:pt x="114003" y="43089"/>
                  </a:cubicBezTo>
                  <a:cubicBezTo>
                    <a:pt x="115836" y="43578"/>
                    <a:pt x="117718" y="43804"/>
                    <a:pt x="119587" y="43816"/>
                  </a:cubicBezTo>
                  <a:cubicBezTo>
                    <a:pt x="121456" y="43804"/>
                    <a:pt x="123349" y="43578"/>
                    <a:pt x="125171" y="43089"/>
                  </a:cubicBezTo>
                  <a:cubicBezTo>
                    <a:pt x="126992" y="42601"/>
                    <a:pt x="128755" y="41899"/>
                    <a:pt x="130386" y="40970"/>
                  </a:cubicBezTo>
                  <a:cubicBezTo>
                    <a:pt x="133672" y="39125"/>
                    <a:pt x="136422" y="36410"/>
                    <a:pt x="138363" y="33195"/>
                  </a:cubicBezTo>
                  <a:cubicBezTo>
                    <a:pt x="140292" y="29993"/>
                    <a:pt x="141387" y="26254"/>
                    <a:pt x="141482" y="22539"/>
                  </a:cubicBezTo>
                  <a:lnTo>
                    <a:pt x="141506" y="21527"/>
                  </a:lnTo>
                  <a:cubicBezTo>
                    <a:pt x="141506" y="21301"/>
                    <a:pt x="141542" y="21075"/>
                    <a:pt x="141554" y="20849"/>
                  </a:cubicBezTo>
                  <a:cubicBezTo>
                    <a:pt x="141601" y="20396"/>
                    <a:pt x="141661" y="19956"/>
                    <a:pt x="141768" y="19515"/>
                  </a:cubicBezTo>
                  <a:cubicBezTo>
                    <a:pt x="141863" y="19075"/>
                    <a:pt x="142006" y="18646"/>
                    <a:pt x="142149" y="18217"/>
                  </a:cubicBezTo>
                  <a:cubicBezTo>
                    <a:pt x="142244" y="18015"/>
                    <a:pt x="142304" y="17801"/>
                    <a:pt x="142411" y="17598"/>
                  </a:cubicBezTo>
                  <a:lnTo>
                    <a:pt x="142542" y="17289"/>
                  </a:lnTo>
                  <a:lnTo>
                    <a:pt x="142697" y="16991"/>
                  </a:lnTo>
                  <a:cubicBezTo>
                    <a:pt x="143102" y="16193"/>
                    <a:pt x="143637" y="15455"/>
                    <a:pt x="144233" y="14776"/>
                  </a:cubicBezTo>
                  <a:cubicBezTo>
                    <a:pt x="144840" y="14122"/>
                    <a:pt x="145519" y="13526"/>
                    <a:pt x="146269" y="13026"/>
                  </a:cubicBezTo>
                  <a:cubicBezTo>
                    <a:pt x="147757" y="12038"/>
                    <a:pt x="149471" y="11443"/>
                    <a:pt x="151234" y="11300"/>
                  </a:cubicBezTo>
                  <a:cubicBezTo>
                    <a:pt x="151541" y="11273"/>
                    <a:pt x="151847" y="11260"/>
                    <a:pt x="152154" y="11260"/>
                  </a:cubicBezTo>
                  <a:cubicBezTo>
                    <a:pt x="153616" y="11260"/>
                    <a:pt x="155058" y="11562"/>
                    <a:pt x="156377" y="12133"/>
                  </a:cubicBezTo>
                  <a:cubicBezTo>
                    <a:pt x="157973" y="12824"/>
                    <a:pt x="159389" y="13907"/>
                    <a:pt x="160461" y="15253"/>
                  </a:cubicBezTo>
                  <a:cubicBezTo>
                    <a:pt x="161544" y="16598"/>
                    <a:pt x="162271" y="18182"/>
                    <a:pt x="162592" y="19825"/>
                  </a:cubicBezTo>
                  <a:cubicBezTo>
                    <a:pt x="162664" y="20241"/>
                    <a:pt x="162735" y="20658"/>
                    <a:pt x="162759" y="21075"/>
                  </a:cubicBezTo>
                  <a:cubicBezTo>
                    <a:pt x="162771" y="21182"/>
                    <a:pt x="162783" y="21289"/>
                    <a:pt x="162783" y="21396"/>
                  </a:cubicBezTo>
                  <a:lnTo>
                    <a:pt x="162795" y="21706"/>
                  </a:lnTo>
                  <a:cubicBezTo>
                    <a:pt x="162795" y="22063"/>
                    <a:pt x="162806" y="22420"/>
                    <a:pt x="162818" y="22789"/>
                  </a:cubicBezTo>
                  <a:cubicBezTo>
                    <a:pt x="162878" y="24492"/>
                    <a:pt x="163152" y="26195"/>
                    <a:pt x="163616" y="27838"/>
                  </a:cubicBezTo>
                  <a:cubicBezTo>
                    <a:pt x="164521" y="31112"/>
                    <a:pt x="166224" y="34124"/>
                    <a:pt x="168438" y="36577"/>
                  </a:cubicBezTo>
                  <a:cubicBezTo>
                    <a:pt x="170665" y="39041"/>
                    <a:pt x="173403" y="40970"/>
                    <a:pt x="176415" y="42185"/>
                  </a:cubicBezTo>
                  <a:cubicBezTo>
                    <a:pt x="179095" y="43280"/>
                    <a:pt x="181955" y="43815"/>
                    <a:pt x="184759" y="43815"/>
                  </a:cubicBezTo>
                  <a:cubicBezTo>
                    <a:pt x="185094" y="43815"/>
                    <a:pt x="185428" y="43807"/>
                    <a:pt x="185762" y="43792"/>
                  </a:cubicBezTo>
                  <a:cubicBezTo>
                    <a:pt x="188893" y="43649"/>
                    <a:pt x="191965" y="42804"/>
                    <a:pt x="194680" y="41411"/>
                  </a:cubicBezTo>
                  <a:cubicBezTo>
                    <a:pt x="197382" y="40030"/>
                    <a:pt x="199752" y="38101"/>
                    <a:pt x="201609" y="35839"/>
                  </a:cubicBezTo>
                  <a:cubicBezTo>
                    <a:pt x="203478" y="33576"/>
                    <a:pt x="204847" y="30969"/>
                    <a:pt x="205669" y="28266"/>
                  </a:cubicBezTo>
                  <a:cubicBezTo>
                    <a:pt x="206086" y="26909"/>
                    <a:pt x="206360" y="25528"/>
                    <a:pt x="206502" y="24159"/>
                  </a:cubicBezTo>
                  <a:cubicBezTo>
                    <a:pt x="206526" y="23813"/>
                    <a:pt x="206550" y="23468"/>
                    <a:pt x="206574" y="23135"/>
                  </a:cubicBezTo>
                  <a:cubicBezTo>
                    <a:pt x="206598" y="22789"/>
                    <a:pt x="206598" y="22444"/>
                    <a:pt x="206610" y="22111"/>
                  </a:cubicBezTo>
                  <a:cubicBezTo>
                    <a:pt x="206610" y="21908"/>
                    <a:pt x="206621" y="21706"/>
                    <a:pt x="206621" y="21503"/>
                  </a:cubicBezTo>
                  <a:cubicBezTo>
                    <a:pt x="206621" y="21337"/>
                    <a:pt x="206645" y="21170"/>
                    <a:pt x="206657" y="21003"/>
                  </a:cubicBezTo>
                  <a:cubicBezTo>
                    <a:pt x="206764" y="19694"/>
                    <a:pt x="207110" y="18456"/>
                    <a:pt x="207645" y="17324"/>
                  </a:cubicBezTo>
                  <a:cubicBezTo>
                    <a:pt x="208193" y="16205"/>
                    <a:pt x="208919" y="15193"/>
                    <a:pt x="209753" y="14360"/>
                  </a:cubicBezTo>
                  <a:cubicBezTo>
                    <a:pt x="210598" y="13526"/>
                    <a:pt x="211551" y="12848"/>
                    <a:pt x="212551" y="12360"/>
                  </a:cubicBezTo>
                  <a:cubicBezTo>
                    <a:pt x="213051" y="12109"/>
                    <a:pt x="213563" y="11907"/>
                    <a:pt x="214075" y="11740"/>
                  </a:cubicBezTo>
                  <a:cubicBezTo>
                    <a:pt x="214587" y="11586"/>
                    <a:pt x="215099" y="11467"/>
                    <a:pt x="215611" y="11383"/>
                  </a:cubicBezTo>
                  <a:cubicBezTo>
                    <a:pt x="216185" y="11304"/>
                    <a:pt x="216755" y="11261"/>
                    <a:pt x="217311" y="11261"/>
                  </a:cubicBezTo>
                  <a:cubicBezTo>
                    <a:pt x="217759" y="11261"/>
                    <a:pt x="218198" y="11289"/>
                    <a:pt x="218623" y="11347"/>
                  </a:cubicBezTo>
                  <a:cubicBezTo>
                    <a:pt x="220552" y="11586"/>
                    <a:pt x="222207" y="12336"/>
                    <a:pt x="223493" y="13276"/>
                  </a:cubicBezTo>
                  <a:cubicBezTo>
                    <a:pt x="224802" y="14217"/>
                    <a:pt x="225743" y="15348"/>
                    <a:pt x="226386" y="16396"/>
                  </a:cubicBezTo>
                  <a:cubicBezTo>
                    <a:pt x="227017" y="17467"/>
                    <a:pt x="227386" y="18467"/>
                    <a:pt x="227588" y="19301"/>
                  </a:cubicBezTo>
                  <a:cubicBezTo>
                    <a:pt x="227791" y="20134"/>
                    <a:pt x="227862" y="20789"/>
                    <a:pt x="227886" y="21230"/>
                  </a:cubicBezTo>
                  <a:cubicBezTo>
                    <a:pt x="227910" y="21456"/>
                    <a:pt x="227898" y="21623"/>
                    <a:pt x="227910" y="21730"/>
                  </a:cubicBezTo>
                  <a:cubicBezTo>
                    <a:pt x="227910" y="21849"/>
                    <a:pt x="227910" y="21908"/>
                    <a:pt x="227910" y="21908"/>
                  </a:cubicBezTo>
                  <a:lnTo>
                    <a:pt x="239173" y="21908"/>
                  </a:lnTo>
                  <a:cubicBezTo>
                    <a:pt x="239173" y="21908"/>
                    <a:pt x="239173" y="21789"/>
                    <a:pt x="239161" y="21563"/>
                  </a:cubicBezTo>
                  <a:cubicBezTo>
                    <a:pt x="239161" y="21325"/>
                    <a:pt x="239161" y="20980"/>
                    <a:pt x="239126" y="20527"/>
                  </a:cubicBezTo>
                  <a:cubicBezTo>
                    <a:pt x="239078" y="19622"/>
                    <a:pt x="238935" y="18277"/>
                    <a:pt x="238506" y="16551"/>
                  </a:cubicBezTo>
                  <a:cubicBezTo>
                    <a:pt x="238078" y="14848"/>
                    <a:pt x="237340" y="12764"/>
                    <a:pt x="236018" y="10574"/>
                  </a:cubicBezTo>
                  <a:cubicBezTo>
                    <a:pt x="234685" y="8395"/>
                    <a:pt x="232780" y="6085"/>
                    <a:pt x="230101" y="4156"/>
                  </a:cubicBezTo>
                  <a:cubicBezTo>
                    <a:pt x="228767" y="3192"/>
                    <a:pt x="227255" y="2311"/>
                    <a:pt x="225564" y="1632"/>
                  </a:cubicBezTo>
                  <a:cubicBezTo>
                    <a:pt x="223874" y="941"/>
                    <a:pt x="222028" y="418"/>
                    <a:pt x="220052" y="179"/>
                  </a:cubicBezTo>
                  <a:cubicBezTo>
                    <a:pt x="219160" y="61"/>
                    <a:pt x="218246" y="0"/>
                    <a:pt x="217315" y="0"/>
                  </a:cubicBezTo>
                  <a:cubicBezTo>
                    <a:pt x="216196" y="0"/>
                    <a:pt x="215053" y="87"/>
                    <a:pt x="213896" y="263"/>
                  </a:cubicBezTo>
                  <a:cubicBezTo>
                    <a:pt x="212837" y="429"/>
                    <a:pt x="211765" y="668"/>
                    <a:pt x="210705" y="1001"/>
                  </a:cubicBezTo>
                  <a:cubicBezTo>
                    <a:pt x="209646" y="1334"/>
                    <a:pt x="208586" y="1763"/>
                    <a:pt x="207562" y="2263"/>
                  </a:cubicBezTo>
                  <a:cubicBezTo>
                    <a:pt x="205502" y="3275"/>
                    <a:pt x="203550" y="4656"/>
                    <a:pt x="201811" y="6371"/>
                  </a:cubicBezTo>
                  <a:cubicBezTo>
                    <a:pt x="200097" y="8097"/>
                    <a:pt x="198609" y="10145"/>
                    <a:pt x="197489" y="12467"/>
                  </a:cubicBezTo>
                  <a:cubicBezTo>
                    <a:pt x="196382" y="14788"/>
                    <a:pt x="195656" y="17384"/>
                    <a:pt x="195442" y="20075"/>
                  </a:cubicBezTo>
                  <a:cubicBezTo>
                    <a:pt x="195418" y="20408"/>
                    <a:pt x="195382" y="20753"/>
                    <a:pt x="195370" y="21087"/>
                  </a:cubicBezTo>
                  <a:cubicBezTo>
                    <a:pt x="195370" y="21396"/>
                    <a:pt x="195358" y="21694"/>
                    <a:pt x="195358" y="22004"/>
                  </a:cubicBezTo>
                  <a:cubicBezTo>
                    <a:pt x="195346" y="22170"/>
                    <a:pt x="195346" y="22337"/>
                    <a:pt x="195334" y="22504"/>
                  </a:cubicBezTo>
                  <a:cubicBezTo>
                    <a:pt x="195322" y="22670"/>
                    <a:pt x="195311" y="22837"/>
                    <a:pt x="195299" y="23016"/>
                  </a:cubicBezTo>
                  <a:cubicBezTo>
                    <a:pt x="195227" y="23682"/>
                    <a:pt x="195096" y="24349"/>
                    <a:pt x="194894" y="25004"/>
                  </a:cubicBezTo>
                  <a:cubicBezTo>
                    <a:pt x="194501" y="26302"/>
                    <a:pt x="193834" y="27564"/>
                    <a:pt x="192929" y="28671"/>
                  </a:cubicBezTo>
                  <a:cubicBezTo>
                    <a:pt x="192013" y="29778"/>
                    <a:pt x="190858" y="30719"/>
                    <a:pt x="189548" y="31386"/>
                  </a:cubicBezTo>
                  <a:cubicBezTo>
                    <a:pt x="188226" y="32064"/>
                    <a:pt x="186762" y="32469"/>
                    <a:pt x="185226" y="32541"/>
                  </a:cubicBezTo>
                  <a:cubicBezTo>
                    <a:pt x="185055" y="32548"/>
                    <a:pt x="184883" y="32552"/>
                    <a:pt x="184712" y="32552"/>
                  </a:cubicBezTo>
                  <a:cubicBezTo>
                    <a:pt x="183337" y="32552"/>
                    <a:pt x="181970" y="32296"/>
                    <a:pt x="180678" y="31767"/>
                  </a:cubicBezTo>
                  <a:cubicBezTo>
                    <a:pt x="179225" y="31183"/>
                    <a:pt x="177892" y="30231"/>
                    <a:pt x="176796" y="29040"/>
                  </a:cubicBezTo>
                  <a:cubicBezTo>
                    <a:pt x="175713" y="27826"/>
                    <a:pt x="174891" y="26373"/>
                    <a:pt x="174451" y="24790"/>
                  </a:cubicBezTo>
                  <a:cubicBezTo>
                    <a:pt x="174236" y="24004"/>
                    <a:pt x="174094" y="23182"/>
                    <a:pt x="174070" y="22337"/>
                  </a:cubicBezTo>
                  <a:lnTo>
                    <a:pt x="174046" y="21503"/>
                  </a:lnTo>
                  <a:lnTo>
                    <a:pt x="174034" y="20861"/>
                  </a:lnTo>
                  <a:cubicBezTo>
                    <a:pt x="174022" y="20646"/>
                    <a:pt x="173998" y="20432"/>
                    <a:pt x="173986" y="20218"/>
                  </a:cubicBezTo>
                  <a:cubicBezTo>
                    <a:pt x="173927" y="19360"/>
                    <a:pt x="173796" y="18503"/>
                    <a:pt x="173641" y="17646"/>
                  </a:cubicBezTo>
                  <a:cubicBezTo>
                    <a:pt x="172963" y="14241"/>
                    <a:pt x="171450" y="10966"/>
                    <a:pt x="169248" y="8216"/>
                  </a:cubicBezTo>
                  <a:cubicBezTo>
                    <a:pt x="167045" y="5466"/>
                    <a:pt x="164152" y="3227"/>
                    <a:pt x="160854" y="1799"/>
                  </a:cubicBezTo>
                  <a:cubicBezTo>
                    <a:pt x="159211" y="1084"/>
                    <a:pt x="157461" y="584"/>
                    <a:pt x="155687" y="287"/>
                  </a:cubicBezTo>
                  <a:cubicBezTo>
                    <a:pt x="154533" y="94"/>
                    <a:pt x="153370" y="1"/>
                    <a:pt x="152203" y="1"/>
                  </a:cubicBezTo>
                  <a:cubicBezTo>
                    <a:pt x="151563" y="1"/>
                    <a:pt x="150922" y="29"/>
                    <a:pt x="150281" y="84"/>
                  </a:cubicBezTo>
                  <a:cubicBezTo>
                    <a:pt x="146674" y="370"/>
                    <a:pt x="143090" y="1620"/>
                    <a:pt x="140042" y="3644"/>
                  </a:cubicBezTo>
                  <a:cubicBezTo>
                    <a:pt x="138506" y="4668"/>
                    <a:pt x="137113" y="5883"/>
                    <a:pt x="135875" y="7240"/>
                  </a:cubicBezTo>
                  <a:cubicBezTo>
                    <a:pt x="134648" y="8621"/>
                    <a:pt x="133565" y="10133"/>
                    <a:pt x="132719" y="11788"/>
                  </a:cubicBezTo>
                  <a:lnTo>
                    <a:pt x="132398" y="12407"/>
                  </a:lnTo>
                  <a:lnTo>
                    <a:pt x="132112" y="13038"/>
                  </a:lnTo>
                  <a:cubicBezTo>
                    <a:pt x="131922" y="13455"/>
                    <a:pt x="131755" y="13895"/>
                    <a:pt x="131588" y="14324"/>
                  </a:cubicBezTo>
                  <a:cubicBezTo>
                    <a:pt x="131279" y="15205"/>
                    <a:pt x="130993" y="16086"/>
                    <a:pt x="130791" y="17003"/>
                  </a:cubicBezTo>
                  <a:cubicBezTo>
                    <a:pt x="130576" y="17908"/>
                    <a:pt x="130445" y="18837"/>
                    <a:pt x="130338" y="19753"/>
                  </a:cubicBezTo>
                  <a:cubicBezTo>
                    <a:pt x="130314" y="20218"/>
                    <a:pt x="130255" y="20682"/>
                    <a:pt x="130255" y="21146"/>
                  </a:cubicBezTo>
                  <a:lnTo>
                    <a:pt x="130231" y="22218"/>
                  </a:lnTo>
                  <a:cubicBezTo>
                    <a:pt x="130183" y="24040"/>
                    <a:pt x="129659" y="25825"/>
                    <a:pt x="128719" y="27385"/>
                  </a:cubicBezTo>
                  <a:cubicBezTo>
                    <a:pt x="127778" y="28945"/>
                    <a:pt x="126421" y="30278"/>
                    <a:pt x="124826" y="31171"/>
                  </a:cubicBezTo>
                  <a:cubicBezTo>
                    <a:pt x="124040" y="31636"/>
                    <a:pt x="123182" y="31969"/>
                    <a:pt x="122301" y="32207"/>
                  </a:cubicBezTo>
                  <a:cubicBezTo>
                    <a:pt x="121420" y="32433"/>
                    <a:pt x="120515" y="32552"/>
                    <a:pt x="119587" y="32552"/>
                  </a:cubicBezTo>
                  <a:cubicBezTo>
                    <a:pt x="118658" y="32552"/>
                    <a:pt x="117753" y="32433"/>
                    <a:pt x="116872" y="32207"/>
                  </a:cubicBezTo>
                  <a:cubicBezTo>
                    <a:pt x="115991" y="31969"/>
                    <a:pt x="115134" y="31636"/>
                    <a:pt x="114348" y="31171"/>
                  </a:cubicBezTo>
                  <a:cubicBezTo>
                    <a:pt x="112753" y="30278"/>
                    <a:pt x="111407" y="28945"/>
                    <a:pt x="110455" y="27385"/>
                  </a:cubicBezTo>
                  <a:cubicBezTo>
                    <a:pt x="109526" y="25825"/>
                    <a:pt x="108990" y="24051"/>
                    <a:pt x="108943" y="22218"/>
                  </a:cubicBezTo>
                  <a:lnTo>
                    <a:pt x="108919" y="21146"/>
                  </a:lnTo>
                  <a:cubicBezTo>
                    <a:pt x="108919" y="20682"/>
                    <a:pt x="108859" y="20218"/>
                    <a:pt x="108835" y="19753"/>
                  </a:cubicBezTo>
                  <a:cubicBezTo>
                    <a:pt x="108728" y="18837"/>
                    <a:pt x="108597" y="17908"/>
                    <a:pt x="108383" y="17003"/>
                  </a:cubicBezTo>
                  <a:cubicBezTo>
                    <a:pt x="108181" y="16098"/>
                    <a:pt x="107895" y="15205"/>
                    <a:pt x="107585" y="14324"/>
                  </a:cubicBezTo>
                  <a:cubicBezTo>
                    <a:pt x="107419" y="13895"/>
                    <a:pt x="107264" y="13455"/>
                    <a:pt x="107061" y="13038"/>
                  </a:cubicBezTo>
                  <a:lnTo>
                    <a:pt x="106776" y="12407"/>
                  </a:lnTo>
                  <a:lnTo>
                    <a:pt x="106454" y="11788"/>
                  </a:lnTo>
                  <a:cubicBezTo>
                    <a:pt x="105609" y="10133"/>
                    <a:pt x="104525" y="8621"/>
                    <a:pt x="103299" y="7240"/>
                  </a:cubicBezTo>
                  <a:cubicBezTo>
                    <a:pt x="102061" y="5883"/>
                    <a:pt x="100668" y="4668"/>
                    <a:pt x="99144" y="3644"/>
                  </a:cubicBezTo>
                  <a:cubicBezTo>
                    <a:pt x="96084" y="1620"/>
                    <a:pt x="92512" y="370"/>
                    <a:pt x="88892" y="84"/>
                  </a:cubicBezTo>
                  <a:cubicBezTo>
                    <a:pt x="88252" y="29"/>
                    <a:pt x="87611" y="1"/>
                    <a:pt x="86971" y="1"/>
                  </a:cubicBezTo>
                  <a:cubicBezTo>
                    <a:pt x="85804" y="1"/>
                    <a:pt x="84640" y="94"/>
                    <a:pt x="83487" y="287"/>
                  </a:cubicBezTo>
                  <a:cubicBezTo>
                    <a:pt x="81713" y="584"/>
                    <a:pt x="79963" y="1084"/>
                    <a:pt x="78320" y="1799"/>
                  </a:cubicBezTo>
                  <a:cubicBezTo>
                    <a:pt x="75022" y="3227"/>
                    <a:pt x="72128" y="5466"/>
                    <a:pt x="69926" y="8216"/>
                  </a:cubicBezTo>
                  <a:cubicBezTo>
                    <a:pt x="67723" y="10966"/>
                    <a:pt x="66211" y="14241"/>
                    <a:pt x="65532" y="17646"/>
                  </a:cubicBezTo>
                  <a:cubicBezTo>
                    <a:pt x="65378" y="18503"/>
                    <a:pt x="65247" y="19360"/>
                    <a:pt x="65187" y="20218"/>
                  </a:cubicBezTo>
                  <a:cubicBezTo>
                    <a:pt x="65175" y="20432"/>
                    <a:pt x="65151" y="20646"/>
                    <a:pt x="65151" y="20861"/>
                  </a:cubicBezTo>
                  <a:lnTo>
                    <a:pt x="65128" y="21503"/>
                  </a:lnTo>
                  <a:lnTo>
                    <a:pt x="65104" y="22337"/>
                  </a:lnTo>
                  <a:cubicBezTo>
                    <a:pt x="65080" y="23182"/>
                    <a:pt x="64949" y="24004"/>
                    <a:pt x="64723" y="24790"/>
                  </a:cubicBezTo>
                  <a:cubicBezTo>
                    <a:pt x="64282" y="26373"/>
                    <a:pt x="63461" y="27826"/>
                    <a:pt x="62377" y="29040"/>
                  </a:cubicBezTo>
                  <a:cubicBezTo>
                    <a:pt x="61294" y="30231"/>
                    <a:pt x="59948" y="31183"/>
                    <a:pt x="58496" y="31767"/>
                  </a:cubicBezTo>
                  <a:cubicBezTo>
                    <a:pt x="57204" y="32296"/>
                    <a:pt x="55837" y="32552"/>
                    <a:pt x="54461" y="32552"/>
                  </a:cubicBezTo>
                  <a:cubicBezTo>
                    <a:pt x="54290" y="32552"/>
                    <a:pt x="54119" y="32548"/>
                    <a:pt x="53948" y="32541"/>
                  </a:cubicBezTo>
                  <a:cubicBezTo>
                    <a:pt x="52412" y="32469"/>
                    <a:pt x="50947" y="32064"/>
                    <a:pt x="49626" y="31386"/>
                  </a:cubicBezTo>
                  <a:cubicBezTo>
                    <a:pt x="48316" y="30719"/>
                    <a:pt x="47161" y="29778"/>
                    <a:pt x="46244" y="28671"/>
                  </a:cubicBezTo>
                  <a:cubicBezTo>
                    <a:pt x="45339" y="27564"/>
                    <a:pt x="44673" y="26302"/>
                    <a:pt x="44280" y="25004"/>
                  </a:cubicBezTo>
                  <a:cubicBezTo>
                    <a:pt x="44077" y="24349"/>
                    <a:pt x="43946" y="23682"/>
                    <a:pt x="43875" y="23016"/>
                  </a:cubicBezTo>
                  <a:cubicBezTo>
                    <a:pt x="43863" y="22837"/>
                    <a:pt x="43851" y="22670"/>
                    <a:pt x="43839" y="22504"/>
                  </a:cubicBezTo>
                  <a:cubicBezTo>
                    <a:pt x="43827" y="22337"/>
                    <a:pt x="43827" y="22170"/>
                    <a:pt x="43827" y="22004"/>
                  </a:cubicBezTo>
                  <a:cubicBezTo>
                    <a:pt x="43815" y="21694"/>
                    <a:pt x="43804" y="21396"/>
                    <a:pt x="43804" y="21087"/>
                  </a:cubicBezTo>
                  <a:cubicBezTo>
                    <a:pt x="43792" y="20753"/>
                    <a:pt x="43768" y="20420"/>
                    <a:pt x="43744" y="20075"/>
                  </a:cubicBezTo>
                  <a:cubicBezTo>
                    <a:pt x="43518" y="17384"/>
                    <a:pt x="42803" y="14788"/>
                    <a:pt x="41684" y="12467"/>
                  </a:cubicBezTo>
                  <a:cubicBezTo>
                    <a:pt x="40565" y="10145"/>
                    <a:pt x="39077" y="8097"/>
                    <a:pt x="37362" y="6371"/>
                  </a:cubicBezTo>
                  <a:cubicBezTo>
                    <a:pt x="35624" y="4656"/>
                    <a:pt x="33671" y="3275"/>
                    <a:pt x="31612" y="2263"/>
                  </a:cubicBezTo>
                  <a:cubicBezTo>
                    <a:pt x="30588" y="1763"/>
                    <a:pt x="29528" y="1334"/>
                    <a:pt x="28468" y="1001"/>
                  </a:cubicBezTo>
                  <a:cubicBezTo>
                    <a:pt x="27409" y="668"/>
                    <a:pt x="26337" y="429"/>
                    <a:pt x="25277" y="263"/>
                  </a:cubicBezTo>
                  <a:cubicBezTo>
                    <a:pt x="24120" y="87"/>
                    <a:pt x="22981" y="0"/>
                    <a:pt x="21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52;p18">
              <a:extLst>
                <a:ext uri="{FF2B5EF4-FFF2-40B4-BE49-F238E27FC236}">
                  <a16:creationId xmlns:a16="http://schemas.microsoft.com/office/drawing/2014/main" id="{7BE4D255-4AC9-4B7E-8416-BCF21F3AA750}"/>
                </a:ext>
              </a:extLst>
            </p:cNvPr>
            <p:cNvSpPr/>
            <p:nvPr/>
          </p:nvSpPr>
          <p:spPr>
            <a:xfrm>
              <a:off x="1607912" y="2147140"/>
              <a:ext cx="5956259" cy="864452"/>
            </a:xfrm>
            <a:custGeom>
              <a:avLst/>
              <a:gdLst/>
              <a:ahLst/>
              <a:cxnLst/>
              <a:rect l="l" t="t" r="r" b="b"/>
              <a:pathLst>
                <a:path w="227577" h="33029" extrusionOk="0">
                  <a:moveTo>
                    <a:pt x="81023" y="0"/>
                  </a:moveTo>
                  <a:lnTo>
                    <a:pt x="81035" y="477"/>
                  </a:lnTo>
                  <a:lnTo>
                    <a:pt x="81237" y="477"/>
                  </a:lnTo>
                  <a:cubicBezTo>
                    <a:pt x="81952" y="477"/>
                    <a:pt x="82678" y="524"/>
                    <a:pt x="83380" y="608"/>
                  </a:cubicBezTo>
                  <a:lnTo>
                    <a:pt x="83440" y="143"/>
                  </a:lnTo>
                  <a:cubicBezTo>
                    <a:pt x="82714" y="48"/>
                    <a:pt x="81975" y="0"/>
                    <a:pt x="81237" y="0"/>
                  </a:cubicBezTo>
                  <a:close/>
                  <a:moveTo>
                    <a:pt x="146364" y="0"/>
                  </a:moveTo>
                  <a:cubicBezTo>
                    <a:pt x="145579" y="0"/>
                    <a:pt x="144805" y="48"/>
                    <a:pt x="144031" y="155"/>
                  </a:cubicBezTo>
                  <a:lnTo>
                    <a:pt x="144102" y="631"/>
                  </a:lnTo>
                  <a:cubicBezTo>
                    <a:pt x="144840" y="524"/>
                    <a:pt x="145602" y="477"/>
                    <a:pt x="146364" y="477"/>
                  </a:cubicBezTo>
                  <a:lnTo>
                    <a:pt x="146448" y="477"/>
                  </a:lnTo>
                  <a:lnTo>
                    <a:pt x="146448" y="0"/>
                  </a:lnTo>
                  <a:close/>
                  <a:moveTo>
                    <a:pt x="211873" y="0"/>
                  </a:moveTo>
                  <a:lnTo>
                    <a:pt x="211861" y="477"/>
                  </a:lnTo>
                  <a:cubicBezTo>
                    <a:pt x="212646" y="489"/>
                    <a:pt x="213432" y="572"/>
                    <a:pt x="214206" y="703"/>
                  </a:cubicBezTo>
                  <a:lnTo>
                    <a:pt x="214278" y="227"/>
                  </a:lnTo>
                  <a:cubicBezTo>
                    <a:pt x="213492" y="96"/>
                    <a:pt x="212682" y="24"/>
                    <a:pt x="211873" y="0"/>
                  </a:cubicBezTo>
                  <a:close/>
                  <a:moveTo>
                    <a:pt x="15598" y="0"/>
                  </a:moveTo>
                  <a:cubicBezTo>
                    <a:pt x="14788" y="24"/>
                    <a:pt x="13979" y="108"/>
                    <a:pt x="13193" y="250"/>
                  </a:cubicBezTo>
                  <a:lnTo>
                    <a:pt x="13276" y="727"/>
                  </a:lnTo>
                  <a:cubicBezTo>
                    <a:pt x="14038" y="584"/>
                    <a:pt x="14824" y="500"/>
                    <a:pt x="15610" y="477"/>
                  </a:cubicBezTo>
                  <a:lnTo>
                    <a:pt x="15598" y="0"/>
                  </a:lnTo>
                  <a:close/>
                  <a:moveTo>
                    <a:pt x="18015" y="108"/>
                  </a:moveTo>
                  <a:lnTo>
                    <a:pt x="17955" y="572"/>
                  </a:lnTo>
                  <a:cubicBezTo>
                    <a:pt x="18741" y="667"/>
                    <a:pt x="19515" y="810"/>
                    <a:pt x="20265" y="1012"/>
                  </a:cubicBezTo>
                  <a:lnTo>
                    <a:pt x="20396" y="548"/>
                  </a:lnTo>
                  <a:cubicBezTo>
                    <a:pt x="19610" y="346"/>
                    <a:pt x="18813" y="191"/>
                    <a:pt x="18015" y="108"/>
                  </a:cubicBezTo>
                  <a:close/>
                  <a:moveTo>
                    <a:pt x="209456" y="119"/>
                  </a:moveTo>
                  <a:cubicBezTo>
                    <a:pt x="208658" y="215"/>
                    <a:pt x="207860" y="369"/>
                    <a:pt x="207086" y="584"/>
                  </a:cubicBezTo>
                  <a:lnTo>
                    <a:pt x="207217" y="1048"/>
                  </a:lnTo>
                  <a:cubicBezTo>
                    <a:pt x="207967" y="834"/>
                    <a:pt x="208741" y="679"/>
                    <a:pt x="209515" y="596"/>
                  </a:cubicBezTo>
                  <a:lnTo>
                    <a:pt x="209456" y="119"/>
                  </a:lnTo>
                  <a:close/>
                  <a:moveTo>
                    <a:pt x="148865" y="179"/>
                  </a:moveTo>
                  <a:lnTo>
                    <a:pt x="148793" y="655"/>
                  </a:lnTo>
                  <a:cubicBezTo>
                    <a:pt x="149567" y="774"/>
                    <a:pt x="150329" y="953"/>
                    <a:pt x="151079" y="1179"/>
                  </a:cubicBezTo>
                  <a:lnTo>
                    <a:pt x="151222" y="727"/>
                  </a:lnTo>
                  <a:cubicBezTo>
                    <a:pt x="150448" y="489"/>
                    <a:pt x="149651" y="298"/>
                    <a:pt x="148865" y="179"/>
                  </a:cubicBezTo>
                  <a:close/>
                  <a:moveTo>
                    <a:pt x="78618" y="203"/>
                  </a:moveTo>
                  <a:cubicBezTo>
                    <a:pt x="77820" y="334"/>
                    <a:pt x="77022" y="512"/>
                    <a:pt x="76260" y="762"/>
                  </a:cubicBezTo>
                  <a:lnTo>
                    <a:pt x="76403" y="1215"/>
                  </a:lnTo>
                  <a:cubicBezTo>
                    <a:pt x="77153" y="977"/>
                    <a:pt x="77915" y="798"/>
                    <a:pt x="78689" y="679"/>
                  </a:cubicBezTo>
                  <a:lnTo>
                    <a:pt x="78618" y="203"/>
                  </a:lnTo>
                  <a:close/>
                  <a:moveTo>
                    <a:pt x="85809" y="631"/>
                  </a:moveTo>
                  <a:lnTo>
                    <a:pt x="85678" y="1096"/>
                  </a:lnTo>
                  <a:cubicBezTo>
                    <a:pt x="86428" y="1310"/>
                    <a:pt x="87167" y="1584"/>
                    <a:pt x="87881" y="1905"/>
                  </a:cubicBezTo>
                  <a:lnTo>
                    <a:pt x="88071" y="1477"/>
                  </a:lnTo>
                  <a:cubicBezTo>
                    <a:pt x="87345" y="1143"/>
                    <a:pt x="86583" y="858"/>
                    <a:pt x="85809" y="631"/>
                  </a:cubicBezTo>
                  <a:close/>
                  <a:moveTo>
                    <a:pt x="141673" y="667"/>
                  </a:moveTo>
                  <a:cubicBezTo>
                    <a:pt x="140899" y="893"/>
                    <a:pt x="140137" y="1179"/>
                    <a:pt x="139411" y="1524"/>
                  </a:cubicBezTo>
                  <a:lnTo>
                    <a:pt x="139614" y="1953"/>
                  </a:lnTo>
                  <a:cubicBezTo>
                    <a:pt x="140316" y="1632"/>
                    <a:pt x="141054" y="1346"/>
                    <a:pt x="141804" y="1131"/>
                  </a:cubicBezTo>
                  <a:lnTo>
                    <a:pt x="141673" y="667"/>
                  </a:lnTo>
                  <a:close/>
                  <a:moveTo>
                    <a:pt x="216635" y="810"/>
                  </a:moveTo>
                  <a:lnTo>
                    <a:pt x="216480" y="1262"/>
                  </a:lnTo>
                  <a:cubicBezTo>
                    <a:pt x="217218" y="1512"/>
                    <a:pt x="217957" y="1810"/>
                    <a:pt x="218659" y="2167"/>
                  </a:cubicBezTo>
                  <a:lnTo>
                    <a:pt x="218873" y="1739"/>
                  </a:lnTo>
                  <a:cubicBezTo>
                    <a:pt x="218147" y="1370"/>
                    <a:pt x="217397" y="1060"/>
                    <a:pt x="216635" y="810"/>
                  </a:cubicBezTo>
                  <a:close/>
                  <a:moveTo>
                    <a:pt x="10847" y="858"/>
                  </a:moveTo>
                  <a:cubicBezTo>
                    <a:pt x="10085" y="1108"/>
                    <a:pt x="9335" y="1429"/>
                    <a:pt x="8621" y="1798"/>
                  </a:cubicBezTo>
                  <a:lnTo>
                    <a:pt x="8835" y="2215"/>
                  </a:lnTo>
                  <a:cubicBezTo>
                    <a:pt x="9538" y="1858"/>
                    <a:pt x="10264" y="1560"/>
                    <a:pt x="11002" y="1310"/>
                  </a:cubicBezTo>
                  <a:lnTo>
                    <a:pt x="10847" y="858"/>
                  </a:lnTo>
                  <a:close/>
                  <a:moveTo>
                    <a:pt x="22682" y="1346"/>
                  </a:moveTo>
                  <a:lnTo>
                    <a:pt x="22492" y="1786"/>
                  </a:lnTo>
                  <a:cubicBezTo>
                    <a:pt x="23206" y="2096"/>
                    <a:pt x="23909" y="2465"/>
                    <a:pt x="24575" y="2870"/>
                  </a:cubicBezTo>
                  <a:lnTo>
                    <a:pt x="24825" y="2465"/>
                  </a:lnTo>
                  <a:cubicBezTo>
                    <a:pt x="24135" y="2048"/>
                    <a:pt x="23420" y="1667"/>
                    <a:pt x="22682" y="1346"/>
                  </a:cubicBezTo>
                  <a:close/>
                  <a:moveTo>
                    <a:pt x="204812" y="1393"/>
                  </a:moveTo>
                  <a:cubicBezTo>
                    <a:pt x="204074" y="1727"/>
                    <a:pt x="203360" y="2108"/>
                    <a:pt x="202669" y="2536"/>
                  </a:cubicBezTo>
                  <a:lnTo>
                    <a:pt x="202931" y="2941"/>
                  </a:lnTo>
                  <a:cubicBezTo>
                    <a:pt x="203586" y="2524"/>
                    <a:pt x="204288" y="2143"/>
                    <a:pt x="205003" y="1834"/>
                  </a:cubicBezTo>
                  <a:lnTo>
                    <a:pt x="204812" y="1393"/>
                  </a:lnTo>
                  <a:close/>
                  <a:moveTo>
                    <a:pt x="153472" y="1596"/>
                  </a:moveTo>
                  <a:lnTo>
                    <a:pt x="153270" y="2036"/>
                  </a:lnTo>
                  <a:cubicBezTo>
                    <a:pt x="153972" y="2370"/>
                    <a:pt x="154663" y="2763"/>
                    <a:pt x="155306" y="3191"/>
                  </a:cubicBezTo>
                  <a:lnTo>
                    <a:pt x="155580" y="2798"/>
                  </a:lnTo>
                  <a:cubicBezTo>
                    <a:pt x="154901" y="2346"/>
                    <a:pt x="154199" y="1953"/>
                    <a:pt x="153472" y="1596"/>
                  </a:cubicBezTo>
                  <a:close/>
                  <a:moveTo>
                    <a:pt x="74010" y="1655"/>
                  </a:moveTo>
                  <a:cubicBezTo>
                    <a:pt x="73296" y="2013"/>
                    <a:pt x="72593" y="2417"/>
                    <a:pt x="71927" y="2870"/>
                  </a:cubicBezTo>
                  <a:lnTo>
                    <a:pt x="72188" y="3263"/>
                  </a:lnTo>
                  <a:cubicBezTo>
                    <a:pt x="72843" y="2822"/>
                    <a:pt x="73522" y="2429"/>
                    <a:pt x="74224" y="2084"/>
                  </a:cubicBezTo>
                  <a:lnTo>
                    <a:pt x="74010" y="1655"/>
                  </a:lnTo>
                  <a:close/>
                  <a:moveTo>
                    <a:pt x="90203" y="2632"/>
                  </a:moveTo>
                  <a:lnTo>
                    <a:pt x="89941" y="3036"/>
                  </a:lnTo>
                  <a:cubicBezTo>
                    <a:pt x="90596" y="3453"/>
                    <a:pt x="91227" y="3929"/>
                    <a:pt x="91810" y="4453"/>
                  </a:cubicBezTo>
                  <a:lnTo>
                    <a:pt x="92131" y="4096"/>
                  </a:lnTo>
                  <a:cubicBezTo>
                    <a:pt x="91524" y="3560"/>
                    <a:pt x="90869" y="3072"/>
                    <a:pt x="90203" y="2632"/>
                  </a:cubicBezTo>
                  <a:close/>
                  <a:moveTo>
                    <a:pt x="137292" y="2703"/>
                  </a:moveTo>
                  <a:cubicBezTo>
                    <a:pt x="136625" y="3144"/>
                    <a:pt x="135982" y="3632"/>
                    <a:pt x="135375" y="4168"/>
                  </a:cubicBezTo>
                  <a:lnTo>
                    <a:pt x="135696" y="4525"/>
                  </a:lnTo>
                  <a:cubicBezTo>
                    <a:pt x="136280" y="4013"/>
                    <a:pt x="136911" y="3525"/>
                    <a:pt x="137554" y="3096"/>
                  </a:cubicBezTo>
                  <a:lnTo>
                    <a:pt x="137292" y="2703"/>
                  </a:lnTo>
                  <a:close/>
                  <a:moveTo>
                    <a:pt x="220945" y="2977"/>
                  </a:moveTo>
                  <a:lnTo>
                    <a:pt x="220671" y="3370"/>
                  </a:lnTo>
                  <a:cubicBezTo>
                    <a:pt x="221314" y="3810"/>
                    <a:pt x="221921" y="4310"/>
                    <a:pt x="222493" y="4846"/>
                  </a:cubicBezTo>
                  <a:lnTo>
                    <a:pt x="222826" y="4501"/>
                  </a:lnTo>
                  <a:cubicBezTo>
                    <a:pt x="222231" y="3953"/>
                    <a:pt x="221600" y="3441"/>
                    <a:pt x="220945" y="2977"/>
                  </a:cubicBezTo>
                  <a:close/>
                  <a:moveTo>
                    <a:pt x="6549" y="3048"/>
                  </a:moveTo>
                  <a:cubicBezTo>
                    <a:pt x="5894" y="3513"/>
                    <a:pt x="5275" y="4037"/>
                    <a:pt x="4692" y="4596"/>
                  </a:cubicBezTo>
                  <a:lnTo>
                    <a:pt x="5025" y="4941"/>
                  </a:lnTo>
                  <a:cubicBezTo>
                    <a:pt x="5585" y="4394"/>
                    <a:pt x="6192" y="3894"/>
                    <a:pt x="6835" y="3441"/>
                  </a:cubicBezTo>
                  <a:lnTo>
                    <a:pt x="6549" y="3048"/>
                  </a:lnTo>
                  <a:close/>
                  <a:moveTo>
                    <a:pt x="26778" y="3894"/>
                  </a:moveTo>
                  <a:lnTo>
                    <a:pt x="26468" y="4251"/>
                  </a:lnTo>
                  <a:cubicBezTo>
                    <a:pt x="27064" y="4763"/>
                    <a:pt x="27635" y="5311"/>
                    <a:pt x="28147" y="5894"/>
                  </a:cubicBezTo>
                  <a:lnTo>
                    <a:pt x="28504" y="5584"/>
                  </a:lnTo>
                  <a:cubicBezTo>
                    <a:pt x="27969" y="4977"/>
                    <a:pt x="27397" y="4406"/>
                    <a:pt x="26778" y="3894"/>
                  </a:cubicBezTo>
                  <a:close/>
                  <a:moveTo>
                    <a:pt x="200728" y="3965"/>
                  </a:moveTo>
                  <a:cubicBezTo>
                    <a:pt x="200121" y="4489"/>
                    <a:pt x="199538" y="5072"/>
                    <a:pt x="199014" y="5680"/>
                  </a:cubicBezTo>
                  <a:lnTo>
                    <a:pt x="199371" y="5989"/>
                  </a:lnTo>
                  <a:cubicBezTo>
                    <a:pt x="199883" y="5394"/>
                    <a:pt x="200443" y="4846"/>
                    <a:pt x="201038" y="4334"/>
                  </a:cubicBezTo>
                  <a:lnTo>
                    <a:pt x="200728" y="3965"/>
                  </a:lnTo>
                  <a:close/>
                  <a:moveTo>
                    <a:pt x="157473" y="4299"/>
                  </a:moveTo>
                  <a:lnTo>
                    <a:pt x="157151" y="4644"/>
                  </a:lnTo>
                  <a:cubicBezTo>
                    <a:pt x="157735" y="5180"/>
                    <a:pt x="158283" y="5751"/>
                    <a:pt x="158771" y="6346"/>
                  </a:cubicBezTo>
                  <a:lnTo>
                    <a:pt x="159140" y="6049"/>
                  </a:lnTo>
                  <a:cubicBezTo>
                    <a:pt x="158628" y="5430"/>
                    <a:pt x="158068" y="4834"/>
                    <a:pt x="157473" y="4299"/>
                  </a:cubicBezTo>
                  <a:close/>
                  <a:moveTo>
                    <a:pt x="70033" y="4382"/>
                  </a:moveTo>
                  <a:cubicBezTo>
                    <a:pt x="69438" y="4930"/>
                    <a:pt x="68890" y="5525"/>
                    <a:pt x="68378" y="6144"/>
                  </a:cubicBezTo>
                  <a:lnTo>
                    <a:pt x="68748" y="6442"/>
                  </a:lnTo>
                  <a:cubicBezTo>
                    <a:pt x="69248" y="5834"/>
                    <a:pt x="69783" y="5263"/>
                    <a:pt x="70355" y="4727"/>
                  </a:cubicBezTo>
                  <a:lnTo>
                    <a:pt x="70033" y="4382"/>
                  </a:lnTo>
                  <a:close/>
                  <a:moveTo>
                    <a:pt x="93822" y="5811"/>
                  </a:moveTo>
                  <a:lnTo>
                    <a:pt x="93465" y="6120"/>
                  </a:lnTo>
                  <a:cubicBezTo>
                    <a:pt x="93977" y="6715"/>
                    <a:pt x="94441" y="7358"/>
                    <a:pt x="94846" y="8013"/>
                  </a:cubicBezTo>
                  <a:lnTo>
                    <a:pt x="95251" y="7763"/>
                  </a:lnTo>
                  <a:cubicBezTo>
                    <a:pt x="94834" y="7085"/>
                    <a:pt x="94346" y="6430"/>
                    <a:pt x="93822" y="5811"/>
                  </a:cubicBezTo>
                  <a:close/>
                  <a:moveTo>
                    <a:pt x="133696" y="5906"/>
                  </a:moveTo>
                  <a:cubicBezTo>
                    <a:pt x="133172" y="6525"/>
                    <a:pt x="132696" y="7192"/>
                    <a:pt x="132279" y="7870"/>
                  </a:cubicBezTo>
                  <a:lnTo>
                    <a:pt x="132684" y="8120"/>
                  </a:lnTo>
                  <a:cubicBezTo>
                    <a:pt x="133101" y="7454"/>
                    <a:pt x="133553" y="6811"/>
                    <a:pt x="134065" y="6215"/>
                  </a:cubicBezTo>
                  <a:lnTo>
                    <a:pt x="133696" y="5906"/>
                  </a:lnTo>
                  <a:close/>
                  <a:moveTo>
                    <a:pt x="224457" y="6287"/>
                  </a:moveTo>
                  <a:lnTo>
                    <a:pt x="224076" y="6585"/>
                  </a:lnTo>
                  <a:cubicBezTo>
                    <a:pt x="224565" y="7204"/>
                    <a:pt x="225005" y="7858"/>
                    <a:pt x="225398" y="8525"/>
                  </a:cubicBezTo>
                  <a:lnTo>
                    <a:pt x="225803" y="8287"/>
                  </a:lnTo>
                  <a:cubicBezTo>
                    <a:pt x="225410" y="7597"/>
                    <a:pt x="224946" y="6918"/>
                    <a:pt x="224457" y="6287"/>
                  </a:cubicBezTo>
                  <a:close/>
                  <a:moveTo>
                    <a:pt x="3073" y="6394"/>
                  </a:moveTo>
                  <a:cubicBezTo>
                    <a:pt x="2573" y="7025"/>
                    <a:pt x="2132" y="7704"/>
                    <a:pt x="1727" y="8406"/>
                  </a:cubicBezTo>
                  <a:lnTo>
                    <a:pt x="2144" y="8632"/>
                  </a:lnTo>
                  <a:cubicBezTo>
                    <a:pt x="2525" y="7954"/>
                    <a:pt x="2966" y="7299"/>
                    <a:pt x="3442" y="6680"/>
                  </a:cubicBezTo>
                  <a:lnTo>
                    <a:pt x="3073" y="6394"/>
                  </a:lnTo>
                  <a:close/>
                  <a:moveTo>
                    <a:pt x="29969" y="7501"/>
                  </a:moveTo>
                  <a:lnTo>
                    <a:pt x="29576" y="7763"/>
                  </a:lnTo>
                  <a:cubicBezTo>
                    <a:pt x="30005" y="8418"/>
                    <a:pt x="30386" y="9109"/>
                    <a:pt x="30707" y="9823"/>
                  </a:cubicBezTo>
                  <a:lnTo>
                    <a:pt x="31136" y="9621"/>
                  </a:lnTo>
                  <a:cubicBezTo>
                    <a:pt x="30802" y="8894"/>
                    <a:pt x="30409" y="8180"/>
                    <a:pt x="29969" y="7501"/>
                  </a:cubicBezTo>
                  <a:close/>
                  <a:moveTo>
                    <a:pt x="197561" y="7608"/>
                  </a:moveTo>
                  <a:cubicBezTo>
                    <a:pt x="197121" y="8287"/>
                    <a:pt x="196740" y="9001"/>
                    <a:pt x="196406" y="9740"/>
                  </a:cubicBezTo>
                  <a:lnTo>
                    <a:pt x="196847" y="9930"/>
                  </a:lnTo>
                  <a:cubicBezTo>
                    <a:pt x="197168" y="9228"/>
                    <a:pt x="197537" y="8525"/>
                    <a:pt x="197966" y="7870"/>
                  </a:cubicBezTo>
                  <a:lnTo>
                    <a:pt x="197561" y="7608"/>
                  </a:lnTo>
                  <a:close/>
                  <a:moveTo>
                    <a:pt x="160533" y="8025"/>
                  </a:moveTo>
                  <a:lnTo>
                    <a:pt x="160128" y="8275"/>
                  </a:lnTo>
                  <a:cubicBezTo>
                    <a:pt x="160533" y="8942"/>
                    <a:pt x="160878" y="9644"/>
                    <a:pt x="161188" y="10371"/>
                  </a:cubicBezTo>
                  <a:lnTo>
                    <a:pt x="161628" y="10180"/>
                  </a:lnTo>
                  <a:cubicBezTo>
                    <a:pt x="161319" y="9442"/>
                    <a:pt x="160950" y="8716"/>
                    <a:pt x="160533" y="8025"/>
                  </a:cubicBezTo>
                  <a:close/>
                  <a:moveTo>
                    <a:pt x="66997" y="8132"/>
                  </a:moveTo>
                  <a:cubicBezTo>
                    <a:pt x="66593" y="8835"/>
                    <a:pt x="66235" y="9561"/>
                    <a:pt x="65926" y="10299"/>
                  </a:cubicBezTo>
                  <a:lnTo>
                    <a:pt x="66366" y="10490"/>
                  </a:lnTo>
                  <a:cubicBezTo>
                    <a:pt x="66664" y="9763"/>
                    <a:pt x="67021" y="9049"/>
                    <a:pt x="67414" y="8382"/>
                  </a:cubicBezTo>
                  <a:lnTo>
                    <a:pt x="66997" y="8132"/>
                  </a:lnTo>
                  <a:close/>
                  <a:moveTo>
                    <a:pt x="96382" y="9906"/>
                  </a:moveTo>
                  <a:lnTo>
                    <a:pt x="95953" y="10097"/>
                  </a:lnTo>
                  <a:cubicBezTo>
                    <a:pt x="96263" y="10811"/>
                    <a:pt x="96525" y="11561"/>
                    <a:pt x="96727" y="12311"/>
                  </a:cubicBezTo>
                  <a:lnTo>
                    <a:pt x="97192" y="12180"/>
                  </a:lnTo>
                  <a:cubicBezTo>
                    <a:pt x="96977" y="11407"/>
                    <a:pt x="96703" y="10645"/>
                    <a:pt x="96382" y="9906"/>
                  </a:cubicBezTo>
                  <a:close/>
                  <a:moveTo>
                    <a:pt x="131172" y="10025"/>
                  </a:moveTo>
                  <a:cubicBezTo>
                    <a:pt x="130851" y="10764"/>
                    <a:pt x="130589" y="11538"/>
                    <a:pt x="130386" y="12311"/>
                  </a:cubicBezTo>
                  <a:lnTo>
                    <a:pt x="130839" y="12430"/>
                  </a:lnTo>
                  <a:cubicBezTo>
                    <a:pt x="131041" y="11680"/>
                    <a:pt x="131303" y="10930"/>
                    <a:pt x="131601" y="10204"/>
                  </a:cubicBezTo>
                  <a:lnTo>
                    <a:pt x="131172" y="10025"/>
                  </a:lnTo>
                  <a:close/>
                  <a:moveTo>
                    <a:pt x="226851" y="10466"/>
                  </a:moveTo>
                  <a:lnTo>
                    <a:pt x="226410" y="10645"/>
                  </a:lnTo>
                  <a:cubicBezTo>
                    <a:pt x="226696" y="11371"/>
                    <a:pt x="226934" y="12133"/>
                    <a:pt x="227113" y="12895"/>
                  </a:cubicBezTo>
                  <a:lnTo>
                    <a:pt x="227577" y="12788"/>
                  </a:lnTo>
                  <a:cubicBezTo>
                    <a:pt x="227386" y="12002"/>
                    <a:pt x="227148" y="11216"/>
                    <a:pt x="226851" y="10466"/>
                  </a:cubicBezTo>
                  <a:close/>
                  <a:moveTo>
                    <a:pt x="703" y="10597"/>
                  </a:moveTo>
                  <a:cubicBezTo>
                    <a:pt x="406" y="11347"/>
                    <a:pt x="179" y="12121"/>
                    <a:pt x="1" y="12907"/>
                  </a:cubicBezTo>
                  <a:lnTo>
                    <a:pt x="465" y="13014"/>
                  </a:lnTo>
                  <a:cubicBezTo>
                    <a:pt x="632" y="12252"/>
                    <a:pt x="858" y="11490"/>
                    <a:pt x="1144" y="10764"/>
                  </a:cubicBezTo>
                  <a:lnTo>
                    <a:pt x="703" y="10597"/>
                  </a:lnTo>
                  <a:close/>
                  <a:moveTo>
                    <a:pt x="31981" y="11895"/>
                  </a:moveTo>
                  <a:lnTo>
                    <a:pt x="31529" y="12026"/>
                  </a:lnTo>
                  <a:cubicBezTo>
                    <a:pt x="31743" y="12776"/>
                    <a:pt x="31910" y="13550"/>
                    <a:pt x="32017" y="14324"/>
                  </a:cubicBezTo>
                  <a:lnTo>
                    <a:pt x="32493" y="14252"/>
                  </a:lnTo>
                  <a:cubicBezTo>
                    <a:pt x="32374" y="13454"/>
                    <a:pt x="32207" y="12657"/>
                    <a:pt x="31981" y="11895"/>
                  </a:cubicBezTo>
                  <a:close/>
                  <a:moveTo>
                    <a:pt x="195585" y="12014"/>
                  </a:moveTo>
                  <a:cubicBezTo>
                    <a:pt x="195359" y="12788"/>
                    <a:pt x="195204" y="13585"/>
                    <a:pt x="195097" y="14383"/>
                  </a:cubicBezTo>
                  <a:lnTo>
                    <a:pt x="195573" y="14443"/>
                  </a:lnTo>
                  <a:cubicBezTo>
                    <a:pt x="195668" y="13669"/>
                    <a:pt x="195823" y="12895"/>
                    <a:pt x="196037" y="12145"/>
                  </a:cubicBezTo>
                  <a:lnTo>
                    <a:pt x="195585" y="12014"/>
                  </a:lnTo>
                  <a:close/>
                  <a:moveTo>
                    <a:pt x="162378" y="12478"/>
                  </a:moveTo>
                  <a:lnTo>
                    <a:pt x="161926" y="12597"/>
                  </a:lnTo>
                  <a:cubicBezTo>
                    <a:pt x="162104" y="13359"/>
                    <a:pt x="162247" y="14133"/>
                    <a:pt x="162319" y="14907"/>
                  </a:cubicBezTo>
                  <a:lnTo>
                    <a:pt x="162795" y="14871"/>
                  </a:lnTo>
                  <a:cubicBezTo>
                    <a:pt x="162712" y="14062"/>
                    <a:pt x="162581" y="13264"/>
                    <a:pt x="162378" y="12478"/>
                  </a:cubicBezTo>
                  <a:close/>
                  <a:moveTo>
                    <a:pt x="65188" y="12609"/>
                  </a:moveTo>
                  <a:cubicBezTo>
                    <a:pt x="64997" y="13395"/>
                    <a:pt x="64866" y="14193"/>
                    <a:pt x="64795" y="14990"/>
                  </a:cubicBezTo>
                  <a:lnTo>
                    <a:pt x="65271" y="15038"/>
                  </a:lnTo>
                  <a:cubicBezTo>
                    <a:pt x="65342" y="14264"/>
                    <a:pt x="65473" y="13478"/>
                    <a:pt x="65652" y="12716"/>
                  </a:cubicBezTo>
                  <a:lnTo>
                    <a:pt x="65188" y="12609"/>
                  </a:lnTo>
                  <a:close/>
                  <a:moveTo>
                    <a:pt x="97644" y="14562"/>
                  </a:moveTo>
                  <a:lnTo>
                    <a:pt x="97168" y="14621"/>
                  </a:lnTo>
                  <a:cubicBezTo>
                    <a:pt x="97251" y="15240"/>
                    <a:pt x="97287" y="15883"/>
                    <a:pt x="97287" y="16514"/>
                  </a:cubicBezTo>
                  <a:cubicBezTo>
                    <a:pt x="97287" y="16669"/>
                    <a:pt x="97287" y="16824"/>
                    <a:pt x="97287" y="16979"/>
                  </a:cubicBezTo>
                  <a:lnTo>
                    <a:pt x="97763" y="16967"/>
                  </a:lnTo>
                  <a:cubicBezTo>
                    <a:pt x="97763" y="16812"/>
                    <a:pt x="97763" y="16669"/>
                    <a:pt x="97763" y="16514"/>
                  </a:cubicBezTo>
                  <a:cubicBezTo>
                    <a:pt x="97763" y="15859"/>
                    <a:pt x="97715" y="15205"/>
                    <a:pt x="97644" y="14562"/>
                  </a:cubicBezTo>
                  <a:close/>
                  <a:moveTo>
                    <a:pt x="129946" y="14693"/>
                  </a:moveTo>
                  <a:cubicBezTo>
                    <a:pt x="129874" y="15288"/>
                    <a:pt x="129839" y="15907"/>
                    <a:pt x="129839" y="16514"/>
                  </a:cubicBezTo>
                  <a:cubicBezTo>
                    <a:pt x="129839" y="16717"/>
                    <a:pt x="129839" y="16895"/>
                    <a:pt x="129827" y="17086"/>
                  </a:cubicBezTo>
                  <a:lnTo>
                    <a:pt x="130303" y="17110"/>
                  </a:lnTo>
                  <a:cubicBezTo>
                    <a:pt x="130315" y="16907"/>
                    <a:pt x="130315" y="16717"/>
                    <a:pt x="130315" y="16514"/>
                  </a:cubicBezTo>
                  <a:cubicBezTo>
                    <a:pt x="130315" y="15919"/>
                    <a:pt x="130350" y="15324"/>
                    <a:pt x="130410" y="14740"/>
                  </a:cubicBezTo>
                  <a:lnTo>
                    <a:pt x="129946" y="14693"/>
                  </a:lnTo>
                  <a:close/>
                  <a:moveTo>
                    <a:pt x="32172" y="16669"/>
                  </a:moveTo>
                  <a:cubicBezTo>
                    <a:pt x="32172" y="17479"/>
                    <a:pt x="32243" y="18288"/>
                    <a:pt x="32362" y="19074"/>
                  </a:cubicBezTo>
                  <a:lnTo>
                    <a:pt x="32838" y="19003"/>
                  </a:lnTo>
                  <a:cubicBezTo>
                    <a:pt x="32719" y="18241"/>
                    <a:pt x="32648" y="17443"/>
                    <a:pt x="32648" y="16669"/>
                  </a:cubicBezTo>
                  <a:close/>
                  <a:moveTo>
                    <a:pt x="194954" y="16788"/>
                  </a:moveTo>
                  <a:cubicBezTo>
                    <a:pt x="194942" y="17574"/>
                    <a:pt x="194870" y="18360"/>
                    <a:pt x="194751" y="19134"/>
                  </a:cubicBezTo>
                  <a:lnTo>
                    <a:pt x="195216" y="19205"/>
                  </a:lnTo>
                  <a:cubicBezTo>
                    <a:pt x="195347" y="18419"/>
                    <a:pt x="195418" y="17610"/>
                    <a:pt x="195430" y="16800"/>
                  </a:cubicBezTo>
                  <a:lnTo>
                    <a:pt x="194954" y="16788"/>
                  </a:lnTo>
                  <a:close/>
                  <a:moveTo>
                    <a:pt x="162890" y="17264"/>
                  </a:moveTo>
                  <a:lnTo>
                    <a:pt x="162414" y="17288"/>
                  </a:lnTo>
                  <a:cubicBezTo>
                    <a:pt x="162462" y="18086"/>
                    <a:pt x="162557" y="18896"/>
                    <a:pt x="162700" y="19681"/>
                  </a:cubicBezTo>
                  <a:lnTo>
                    <a:pt x="163176" y="19598"/>
                  </a:lnTo>
                  <a:cubicBezTo>
                    <a:pt x="163021" y="18824"/>
                    <a:pt x="162926" y="18038"/>
                    <a:pt x="162890" y="17264"/>
                  </a:cubicBezTo>
                  <a:close/>
                  <a:moveTo>
                    <a:pt x="64699" y="17383"/>
                  </a:moveTo>
                  <a:cubicBezTo>
                    <a:pt x="64664" y="18169"/>
                    <a:pt x="64557" y="18955"/>
                    <a:pt x="64402" y="19717"/>
                  </a:cubicBezTo>
                  <a:lnTo>
                    <a:pt x="64866" y="19812"/>
                  </a:lnTo>
                  <a:cubicBezTo>
                    <a:pt x="65033" y="19027"/>
                    <a:pt x="65128" y="18217"/>
                    <a:pt x="65176" y="17419"/>
                  </a:cubicBezTo>
                  <a:lnTo>
                    <a:pt x="64699" y="17383"/>
                  </a:lnTo>
                  <a:close/>
                  <a:moveTo>
                    <a:pt x="98001" y="19300"/>
                  </a:moveTo>
                  <a:lnTo>
                    <a:pt x="97537" y="19384"/>
                  </a:lnTo>
                  <a:cubicBezTo>
                    <a:pt x="97668" y="20170"/>
                    <a:pt x="97870" y="20967"/>
                    <a:pt x="98120" y="21729"/>
                  </a:cubicBezTo>
                  <a:lnTo>
                    <a:pt x="98573" y="21574"/>
                  </a:lnTo>
                  <a:cubicBezTo>
                    <a:pt x="98323" y="20836"/>
                    <a:pt x="98132" y="20074"/>
                    <a:pt x="98001" y="19300"/>
                  </a:cubicBezTo>
                  <a:close/>
                  <a:moveTo>
                    <a:pt x="129577" y="19419"/>
                  </a:moveTo>
                  <a:cubicBezTo>
                    <a:pt x="129434" y="20193"/>
                    <a:pt x="129243" y="20955"/>
                    <a:pt x="128981" y="21694"/>
                  </a:cubicBezTo>
                  <a:lnTo>
                    <a:pt x="129434" y="21848"/>
                  </a:lnTo>
                  <a:cubicBezTo>
                    <a:pt x="129696" y="21086"/>
                    <a:pt x="129898" y="20300"/>
                    <a:pt x="130053" y="19515"/>
                  </a:cubicBezTo>
                  <a:lnTo>
                    <a:pt x="129577" y="19419"/>
                  </a:lnTo>
                  <a:close/>
                  <a:moveTo>
                    <a:pt x="33362" y="21289"/>
                  </a:moveTo>
                  <a:lnTo>
                    <a:pt x="32910" y="21432"/>
                  </a:lnTo>
                  <a:cubicBezTo>
                    <a:pt x="33148" y="22205"/>
                    <a:pt x="33446" y="22956"/>
                    <a:pt x="33803" y="23682"/>
                  </a:cubicBezTo>
                  <a:lnTo>
                    <a:pt x="34231" y="23479"/>
                  </a:lnTo>
                  <a:cubicBezTo>
                    <a:pt x="33886" y="22777"/>
                    <a:pt x="33600" y="22039"/>
                    <a:pt x="33362" y="21289"/>
                  </a:cubicBezTo>
                  <a:close/>
                  <a:moveTo>
                    <a:pt x="194204" y="21408"/>
                  </a:moveTo>
                  <a:cubicBezTo>
                    <a:pt x="193966" y="22158"/>
                    <a:pt x="193668" y="22884"/>
                    <a:pt x="193323" y="23587"/>
                  </a:cubicBezTo>
                  <a:lnTo>
                    <a:pt x="193751" y="23801"/>
                  </a:lnTo>
                  <a:cubicBezTo>
                    <a:pt x="194097" y="23075"/>
                    <a:pt x="194406" y="22325"/>
                    <a:pt x="194656" y="21563"/>
                  </a:cubicBezTo>
                  <a:lnTo>
                    <a:pt x="194204" y="21408"/>
                  </a:lnTo>
                  <a:close/>
                  <a:moveTo>
                    <a:pt x="163795" y="21860"/>
                  </a:moveTo>
                  <a:lnTo>
                    <a:pt x="163343" y="22015"/>
                  </a:lnTo>
                  <a:cubicBezTo>
                    <a:pt x="163605" y="22777"/>
                    <a:pt x="163938" y="23527"/>
                    <a:pt x="164319" y="24241"/>
                  </a:cubicBezTo>
                  <a:lnTo>
                    <a:pt x="164736" y="24015"/>
                  </a:lnTo>
                  <a:cubicBezTo>
                    <a:pt x="164367" y="23325"/>
                    <a:pt x="164057" y="22598"/>
                    <a:pt x="163795" y="21860"/>
                  </a:cubicBezTo>
                  <a:close/>
                  <a:moveTo>
                    <a:pt x="63771" y="21979"/>
                  </a:moveTo>
                  <a:cubicBezTo>
                    <a:pt x="63509" y="22717"/>
                    <a:pt x="63175" y="23432"/>
                    <a:pt x="62806" y="24122"/>
                  </a:cubicBezTo>
                  <a:lnTo>
                    <a:pt x="63223" y="24349"/>
                  </a:lnTo>
                  <a:cubicBezTo>
                    <a:pt x="63616" y="23634"/>
                    <a:pt x="63937" y="22896"/>
                    <a:pt x="64211" y="22146"/>
                  </a:cubicBezTo>
                  <a:lnTo>
                    <a:pt x="63771" y="21979"/>
                  </a:lnTo>
                  <a:close/>
                  <a:moveTo>
                    <a:pt x="99478" y="23741"/>
                  </a:moveTo>
                  <a:lnTo>
                    <a:pt x="99049" y="23968"/>
                  </a:lnTo>
                  <a:cubicBezTo>
                    <a:pt x="99418" y="24682"/>
                    <a:pt x="99835" y="25373"/>
                    <a:pt x="100299" y="26039"/>
                  </a:cubicBezTo>
                  <a:lnTo>
                    <a:pt x="100692" y="25765"/>
                  </a:lnTo>
                  <a:cubicBezTo>
                    <a:pt x="100240" y="25123"/>
                    <a:pt x="99835" y="24444"/>
                    <a:pt x="99478" y="23741"/>
                  </a:cubicBezTo>
                  <a:close/>
                  <a:moveTo>
                    <a:pt x="128064" y="23860"/>
                  </a:moveTo>
                  <a:cubicBezTo>
                    <a:pt x="127707" y="24551"/>
                    <a:pt x="127291" y="25230"/>
                    <a:pt x="126838" y="25861"/>
                  </a:cubicBezTo>
                  <a:lnTo>
                    <a:pt x="127231" y="26135"/>
                  </a:lnTo>
                  <a:cubicBezTo>
                    <a:pt x="127695" y="25480"/>
                    <a:pt x="128124" y="24789"/>
                    <a:pt x="128493" y="24075"/>
                  </a:cubicBezTo>
                  <a:lnTo>
                    <a:pt x="128064" y="23860"/>
                  </a:lnTo>
                  <a:close/>
                  <a:moveTo>
                    <a:pt x="35398" y="25515"/>
                  </a:moveTo>
                  <a:lnTo>
                    <a:pt x="35005" y="25777"/>
                  </a:lnTo>
                  <a:cubicBezTo>
                    <a:pt x="35458" y="26444"/>
                    <a:pt x="35970" y="27087"/>
                    <a:pt x="36505" y="27682"/>
                  </a:cubicBezTo>
                  <a:lnTo>
                    <a:pt x="36863" y="27361"/>
                  </a:lnTo>
                  <a:cubicBezTo>
                    <a:pt x="36339" y="26777"/>
                    <a:pt x="35839" y="26158"/>
                    <a:pt x="35398" y="25515"/>
                  </a:cubicBezTo>
                  <a:close/>
                  <a:moveTo>
                    <a:pt x="192132" y="25611"/>
                  </a:moveTo>
                  <a:cubicBezTo>
                    <a:pt x="191680" y="26254"/>
                    <a:pt x="191191" y="26873"/>
                    <a:pt x="190656" y="27444"/>
                  </a:cubicBezTo>
                  <a:lnTo>
                    <a:pt x="191001" y="27766"/>
                  </a:lnTo>
                  <a:cubicBezTo>
                    <a:pt x="191561" y="27182"/>
                    <a:pt x="192061" y="26551"/>
                    <a:pt x="192525" y="25885"/>
                  </a:cubicBezTo>
                  <a:lnTo>
                    <a:pt x="192132" y="25611"/>
                  </a:lnTo>
                  <a:close/>
                  <a:moveTo>
                    <a:pt x="165986" y="26004"/>
                  </a:moveTo>
                  <a:lnTo>
                    <a:pt x="165605" y="26289"/>
                  </a:lnTo>
                  <a:cubicBezTo>
                    <a:pt x="166081" y="26932"/>
                    <a:pt x="166605" y="27551"/>
                    <a:pt x="167177" y="28123"/>
                  </a:cubicBezTo>
                  <a:lnTo>
                    <a:pt x="167510" y="27789"/>
                  </a:lnTo>
                  <a:cubicBezTo>
                    <a:pt x="166962" y="27230"/>
                    <a:pt x="166450" y="26635"/>
                    <a:pt x="165986" y="26004"/>
                  </a:cubicBezTo>
                  <a:close/>
                  <a:moveTo>
                    <a:pt x="61544" y="26099"/>
                  </a:moveTo>
                  <a:cubicBezTo>
                    <a:pt x="61080" y="26730"/>
                    <a:pt x="60556" y="27325"/>
                    <a:pt x="60008" y="27873"/>
                  </a:cubicBezTo>
                  <a:lnTo>
                    <a:pt x="60342" y="28218"/>
                  </a:lnTo>
                  <a:cubicBezTo>
                    <a:pt x="60913" y="27647"/>
                    <a:pt x="61449" y="27028"/>
                    <a:pt x="61925" y="26385"/>
                  </a:cubicBezTo>
                  <a:lnTo>
                    <a:pt x="61544" y="26099"/>
                  </a:lnTo>
                  <a:close/>
                  <a:moveTo>
                    <a:pt x="102180" y="27575"/>
                  </a:moveTo>
                  <a:lnTo>
                    <a:pt x="101835" y="27909"/>
                  </a:lnTo>
                  <a:cubicBezTo>
                    <a:pt x="102395" y="28480"/>
                    <a:pt x="103002" y="29028"/>
                    <a:pt x="103633" y="29528"/>
                  </a:cubicBezTo>
                  <a:lnTo>
                    <a:pt x="103919" y="29159"/>
                  </a:lnTo>
                  <a:cubicBezTo>
                    <a:pt x="103311" y="28671"/>
                    <a:pt x="102728" y="28135"/>
                    <a:pt x="102180" y="27575"/>
                  </a:cubicBezTo>
                  <a:close/>
                  <a:moveTo>
                    <a:pt x="125338" y="27659"/>
                  </a:moveTo>
                  <a:cubicBezTo>
                    <a:pt x="124790" y="28230"/>
                    <a:pt x="124195" y="28754"/>
                    <a:pt x="123576" y="29230"/>
                  </a:cubicBezTo>
                  <a:lnTo>
                    <a:pt x="123873" y="29611"/>
                  </a:lnTo>
                  <a:cubicBezTo>
                    <a:pt x="124505" y="29111"/>
                    <a:pt x="125112" y="28575"/>
                    <a:pt x="125671" y="27992"/>
                  </a:cubicBezTo>
                  <a:lnTo>
                    <a:pt x="125338" y="27659"/>
                  </a:lnTo>
                  <a:close/>
                  <a:moveTo>
                    <a:pt x="38577" y="28968"/>
                  </a:moveTo>
                  <a:lnTo>
                    <a:pt x="38268" y="29337"/>
                  </a:lnTo>
                  <a:cubicBezTo>
                    <a:pt x="38899" y="29849"/>
                    <a:pt x="39565" y="30314"/>
                    <a:pt x="40256" y="30718"/>
                  </a:cubicBezTo>
                  <a:lnTo>
                    <a:pt x="40494" y="30314"/>
                  </a:lnTo>
                  <a:cubicBezTo>
                    <a:pt x="39827" y="29909"/>
                    <a:pt x="39184" y="29456"/>
                    <a:pt x="38577" y="28968"/>
                  </a:cubicBezTo>
                  <a:close/>
                  <a:moveTo>
                    <a:pt x="188929" y="29040"/>
                  </a:moveTo>
                  <a:cubicBezTo>
                    <a:pt x="188322" y="29528"/>
                    <a:pt x="187667" y="29980"/>
                    <a:pt x="187000" y="30373"/>
                  </a:cubicBezTo>
                  <a:lnTo>
                    <a:pt x="187239" y="30790"/>
                  </a:lnTo>
                  <a:cubicBezTo>
                    <a:pt x="187929" y="30385"/>
                    <a:pt x="188608" y="29921"/>
                    <a:pt x="189227" y="29421"/>
                  </a:cubicBezTo>
                  <a:lnTo>
                    <a:pt x="188929" y="29040"/>
                  </a:lnTo>
                  <a:close/>
                  <a:moveTo>
                    <a:pt x="169284" y="29337"/>
                  </a:moveTo>
                  <a:lnTo>
                    <a:pt x="168998" y="29718"/>
                  </a:lnTo>
                  <a:cubicBezTo>
                    <a:pt x="169641" y="30206"/>
                    <a:pt x="170320" y="30647"/>
                    <a:pt x="171022" y="31028"/>
                  </a:cubicBezTo>
                  <a:lnTo>
                    <a:pt x="171248" y="30611"/>
                  </a:lnTo>
                  <a:cubicBezTo>
                    <a:pt x="170570" y="30230"/>
                    <a:pt x="169903" y="29802"/>
                    <a:pt x="169284" y="29337"/>
                  </a:cubicBezTo>
                  <a:close/>
                  <a:moveTo>
                    <a:pt x="58222" y="29409"/>
                  </a:moveTo>
                  <a:cubicBezTo>
                    <a:pt x="57591" y="29873"/>
                    <a:pt x="56925" y="30302"/>
                    <a:pt x="56246" y="30671"/>
                  </a:cubicBezTo>
                  <a:lnTo>
                    <a:pt x="56460" y="31088"/>
                  </a:lnTo>
                  <a:cubicBezTo>
                    <a:pt x="57175" y="30707"/>
                    <a:pt x="57865" y="30266"/>
                    <a:pt x="58508" y="29790"/>
                  </a:cubicBezTo>
                  <a:lnTo>
                    <a:pt x="58222" y="29409"/>
                  </a:lnTo>
                  <a:close/>
                  <a:moveTo>
                    <a:pt x="105871" y="30456"/>
                  </a:moveTo>
                  <a:lnTo>
                    <a:pt x="105633" y="30873"/>
                  </a:lnTo>
                  <a:cubicBezTo>
                    <a:pt x="106336" y="31278"/>
                    <a:pt x="107074" y="31623"/>
                    <a:pt x="107824" y="31909"/>
                  </a:cubicBezTo>
                  <a:lnTo>
                    <a:pt x="107991" y="31469"/>
                  </a:lnTo>
                  <a:cubicBezTo>
                    <a:pt x="107264" y="31183"/>
                    <a:pt x="106550" y="30849"/>
                    <a:pt x="105871" y="30456"/>
                  </a:cubicBezTo>
                  <a:close/>
                  <a:moveTo>
                    <a:pt x="121623" y="30528"/>
                  </a:moveTo>
                  <a:cubicBezTo>
                    <a:pt x="120933" y="30909"/>
                    <a:pt x="120218" y="31242"/>
                    <a:pt x="119492" y="31516"/>
                  </a:cubicBezTo>
                  <a:lnTo>
                    <a:pt x="119659" y="31957"/>
                  </a:lnTo>
                  <a:cubicBezTo>
                    <a:pt x="120409" y="31671"/>
                    <a:pt x="121147" y="31338"/>
                    <a:pt x="121849" y="30945"/>
                  </a:cubicBezTo>
                  <a:lnTo>
                    <a:pt x="121623" y="30528"/>
                  </a:lnTo>
                  <a:close/>
                  <a:moveTo>
                    <a:pt x="42601" y="31361"/>
                  </a:moveTo>
                  <a:lnTo>
                    <a:pt x="42423" y="31802"/>
                  </a:lnTo>
                  <a:cubicBezTo>
                    <a:pt x="43161" y="32111"/>
                    <a:pt x="43935" y="32361"/>
                    <a:pt x="44721" y="32552"/>
                  </a:cubicBezTo>
                  <a:lnTo>
                    <a:pt x="44828" y="32088"/>
                  </a:lnTo>
                  <a:cubicBezTo>
                    <a:pt x="44078" y="31897"/>
                    <a:pt x="43316" y="31659"/>
                    <a:pt x="42601" y="31361"/>
                  </a:cubicBezTo>
                  <a:close/>
                  <a:moveTo>
                    <a:pt x="184881" y="31409"/>
                  </a:moveTo>
                  <a:cubicBezTo>
                    <a:pt x="184167" y="31695"/>
                    <a:pt x="183405" y="31933"/>
                    <a:pt x="182643" y="32123"/>
                  </a:cubicBezTo>
                  <a:lnTo>
                    <a:pt x="182762" y="32576"/>
                  </a:lnTo>
                  <a:cubicBezTo>
                    <a:pt x="183536" y="32397"/>
                    <a:pt x="184322" y="32147"/>
                    <a:pt x="185060" y="31850"/>
                  </a:cubicBezTo>
                  <a:lnTo>
                    <a:pt x="184881" y="31409"/>
                  </a:lnTo>
                  <a:close/>
                  <a:moveTo>
                    <a:pt x="173392" y="31576"/>
                  </a:moveTo>
                  <a:lnTo>
                    <a:pt x="173225" y="32028"/>
                  </a:lnTo>
                  <a:cubicBezTo>
                    <a:pt x="173987" y="32302"/>
                    <a:pt x="174761" y="32528"/>
                    <a:pt x="175559" y="32683"/>
                  </a:cubicBezTo>
                  <a:lnTo>
                    <a:pt x="175654" y="32219"/>
                  </a:lnTo>
                  <a:cubicBezTo>
                    <a:pt x="174880" y="32064"/>
                    <a:pt x="174130" y="31850"/>
                    <a:pt x="173392" y="31576"/>
                  </a:cubicBezTo>
                  <a:close/>
                  <a:moveTo>
                    <a:pt x="54091" y="31623"/>
                  </a:moveTo>
                  <a:cubicBezTo>
                    <a:pt x="53353" y="31885"/>
                    <a:pt x="52591" y="32088"/>
                    <a:pt x="51829" y="32242"/>
                  </a:cubicBezTo>
                  <a:lnTo>
                    <a:pt x="51924" y="32719"/>
                  </a:lnTo>
                  <a:cubicBezTo>
                    <a:pt x="52710" y="32552"/>
                    <a:pt x="53496" y="32338"/>
                    <a:pt x="54258" y="32064"/>
                  </a:cubicBezTo>
                  <a:lnTo>
                    <a:pt x="54091" y="31623"/>
                  </a:lnTo>
                  <a:close/>
                  <a:moveTo>
                    <a:pt x="110241" y="32159"/>
                  </a:moveTo>
                  <a:lnTo>
                    <a:pt x="110134" y="32623"/>
                  </a:lnTo>
                  <a:cubicBezTo>
                    <a:pt x="110919" y="32802"/>
                    <a:pt x="111717" y="32921"/>
                    <a:pt x="112527" y="32981"/>
                  </a:cubicBezTo>
                  <a:lnTo>
                    <a:pt x="112563" y="32504"/>
                  </a:lnTo>
                  <a:cubicBezTo>
                    <a:pt x="111777" y="32445"/>
                    <a:pt x="111003" y="32326"/>
                    <a:pt x="110241" y="32159"/>
                  </a:cubicBezTo>
                  <a:close/>
                  <a:moveTo>
                    <a:pt x="117242" y="32183"/>
                  </a:moveTo>
                  <a:cubicBezTo>
                    <a:pt x="116480" y="32350"/>
                    <a:pt x="115694" y="32469"/>
                    <a:pt x="114908" y="32516"/>
                  </a:cubicBezTo>
                  <a:lnTo>
                    <a:pt x="114944" y="32993"/>
                  </a:lnTo>
                  <a:cubicBezTo>
                    <a:pt x="115753" y="32933"/>
                    <a:pt x="116551" y="32826"/>
                    <a:pt x="117337" y="32647"/>
                  </a:cubicBezTo>
                  <a:lnTo>
                    <a:pt x="117242" y="32183"/>
                  </a:lnTo>
                  <a:close/>
                  <a:moveTo>
                    <a:pt x="47150" y="32481"/>
                  </a:moveTo>
                  <a:lnTo>
                    <a:pt x="47102" y="32957"/>
                  </a:lnTo>
                  <a:cubicBezTo>
                    <a:pt x="47626" y="33004"/>
                    <a:pt x="48150" y="33028"/>
                    <a:pt x="48686" y="33028"/>
                  </a:cubicBezTo>
                  <a:cubicBezTo>
                    <a:pt x="48959" y="33028"/>
                    <a:pt x="49245" y="33028"/>
                    <a:pt x="49519" y="33004"/>
                  </a:cubicBezTo>
                  <a:lnTo>
                    <a:pt x="49495" y="32528"/>
                  </a:lnTo>
                  <a:cubicBezTo>
                    <a:pt x="49221" y="32552"/>
                    <a:pt x="48947" y="32552"/>
                    <a:pt x="48686" y="32552"/>
                  </a:cubicBezTo>
                  <a:cubicBezTo>
                    <a:pt x="48174" y="32552"/>
                    <a:pt x="47650" y="32528"/>
                    <a:pt x="47150" y="32481"/>
                  </a:cubicBezTo>
                  <a:close/>
                  <a:moveTo>
                    <a:pt x="180333" y="32492"/>
                  </a:moveTo>
                  <a:cubicBezTo>
                    <a:pt x="179857" y="32528"/>
                    <a:pt x="179392" y="32552"/>
                    <a:pt x="178916" y="32552"/>
                  </a:cubicBezTo>
                  <a:cubicBezTo>
                    <a:pt x="178607" y="32552"/>
                    <a:pt x="178297" y="32540"/>
                    <a:pt x="177975" y="32528"/>
                  </a:cubicBezTo>
                  <a:lnTo>
                    <a:pt x="177952" y="33004"/>
                  </a:lnTo>
                  <a:cubicBezTo>
                    <a:pt x="178273" y="33016"/>
                    <a:pt x="178595" y="33028"/>
                    <a:pt x="178916" y="33028"/>
                  </a:cubicBezTo>
                  <a:cubicBezTo>
                    <a:pt x="179404" y="33028"/>
                    <a:pt x="179892" y="33004"/>
                    <a:pt x="180369" y="32969"/>
                  </a:cubicBezTo>
                  <a:lnTo>
                    <a:pt x="180333" y="324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0;p18">
              <a:extLst>
                <a:ext uri="{FF2B5EF4-FFF2-40B4-BE49-F238E27FC236}">
                  <a16:creationId xmlns:a16="http://schemas.microsoft.com/office/drawing/2014/main" id="{F348636F-8EAF-4EF1-B512-968FA666C562}"/>
                </a:ext>
              </a:extLst>
            </p:cNvPr>
            <p:cNvSpPr/>
            <p:nvPr/>
          </p:nvSpPr>
          <p:spPr>
            <a:xfrm>
              <a:off x="1449594" y="2019154"/>
              <a:ext cx="6237954" cy="863195"/>
            </a:xfrm>
            <a:custGeom>
              <a:avLst/>
              <a:gdLst/>
              <a:ahLst/>
              <a:cxnLst/>
              <a:rect l="l" t="t" r="r" b="b"/>
              <a:pathLst>
                <a:path w="238340" h="32981" extrusionOk="0">
                  <a:moveTo>
                    <a:pt x="21497" y="1"/>
                  </a:moveTo>
                  <a:cubicBezTo>
                    <a:pt x="20566" y="1"/>
                    <a:pt x="19650" y="60"/>
                    <a:pt x="18752" y="176"/>
                  </a:cubicBezTo>
                  <a:cubicBezTo>
                    <a:pt x="16824" y="414"/>
                    <a:pt x="15002" y="926"/>
                    <a:pt x="13347" y="1593"/>
                  </a:cubicBezTo>
                  <a:cubicBezTo>
                    <a:pt x="11692" y="2272"/>
                    <a:pt x="10216" y="3129"/>
                    <a:pt x="8906" y="4070"/>
                  </a:cubicBezTo>
                  <a:cubicBezTo>
                    <a:pt x="6275" y="5963"/>
                    <a:pt x="4405" y="8225"/>
                    <a:pt x="3096" y="10368"/>
                  </a:cubicBezTo>
                  <a:cubicBezTo>
                    <a:pt x="1810" y="12523"/>
                    <a:pt x="1072" y="14559"/>
                    <a:pt x="655" y="16238"/>
                  </a:cubicBezTo>
                  <a:cubicBezTo>
                    <a:pt x="238" y="17916"/>
                    <a:pt x="95" y="19250"/>
                    <a:pt x="48" y="20131"/>
                  </a:cubicBezTo>
                  <a:cubicBezTo>
                    <a:pt x="12" y="20583"/>
                    <a:pt x="24" y="20917"/>
                    <a:pt x="12" y="21143"/>
                  </a:cubicBezTo>
                  <a:cubicBezTo>
                    <a:pt x="0" y="21369"/>
                    <a:pt x="0" y="21488"/>
                    <a:pt x="0" y="21488"/>
                  </a:cubicBezTo>
                  <a:lnTo>
                    <a:pt x="429" y="21488"/>
                  </a:lnTo>
                  <a:cubicBezTo>
                    <a:pt x="429" y="21488"/>
                    <a:pt x="429" y="21369"/>
                    <a:pt x="441" y="21155"/>
                  </a:cubicBezTo>
                  <a:cubicBezTo>
                    <a:pt x="441" y="20929"/>
                    <a:pt x="441" y="20595"/>
                    <a:pt x="476" y="20167"/>
                  </a:cubicBezTo>
                  <a:cubicBezTo>
                    <a:pt x="524" y="19286"/>
                    <a:pt x="655" y="17988"/>
                    <a:pt x="1060" y="16345"/>
                  </a:cubicBezTo>
                  <a:cubicBezTo>
                    <a:pt x="1477" y="14702"/>
                    <a:pt x="2191" y="12702"/>
                    <a:pt x="3465" y="10582"/>
                  </a:cubicBezTo>
                  <a:cubicBezTo>
                    <a:pt x="4739" y="8487"/>
                    <a:pt x="6584" y="6272"/>
                    <a:pt x="9156" y="4415"/>
                  </a:cubicBezTo>
                  <a:cubicBezTo>
                    <a:pt x="10430" y="3498"/>
                    <a:pt x="11883" y="2653"/>
                    <a:pt x="13514" y="1986"/>
                  </a:cubicBezTo>
                  <a:cubicBezTo>
                    <a:pt x="15133" y="1331"/>
                    <a:pt x="16919" y="831"/>
                    <a:pt x="18812" y="593"/>
                  </a:cubicBezTo>
                  <a:cubicBezTo>
                    <a:pt x="19668" y="480"/>
                    <a:pt x="20543" y="423"/>
                    <a:pt x="21433" y="423"/>
                  </a:cubicBezTo>
                  <a:cubicBezTo>
                    <a:pt x="22513" y="423"/>
                    <a:pt x="23614" y="507"/>
                    <a:pt x="24729" y="676"/>
                  </a:cubicBezTo>
                  <a:cubicBezTo>
                    <a:pt x="25753" y="831"/>
                    <a:pt x="26777" y="1069"/>
                    <a:pt x="27801" y="1391"/>
                  </a:cubicBezTo>
                  <a:cubicBezTo>
                    <a:pt x="28825" y="1712"/>
                    <a:pt x="29825" y="2117"/>
                    <a:pt x="30825" y="2605"/>
                  </a:cubicBezTo>
                  <a:cubicBezTo>
                    <a:pt x="32802" y="3581"/>
                    <a:pt x="34683" y="4903"/>
                    <a:pt x="36350" y="6546"/>
                  </a:cubicBezTo>
                  <a:cubicBezTo>
                    <a:pt x="38005" y="8201"/>
                    <a:pt x="39434" y="10177"/>
                    <a:pt x="40505" y="12416"/>
                  </a:cubicBezTo>
                  <a:cubicBezTo>
                    <a:pt x="41577" y="14642"/>
                    <a:pt x="42267" y="17143"/>
                    <a:pt x="42482" y="19726"/>
                  </a:cubicBezTo>
                  <a:cubicBezTo>
                    <a:pt x="42505" y="20048"/>
                    <a:pt x="42529" y="20381"/>
                    <a:pt x="42541" y="20702"/>
                  </a:cubicBezTo>
                  <a:cubicBezTo>
                    <a:pt x="42541" y="21000"/>
                    <a:pt x="42553" y="21298"/>
                    <a:pt x="42565" y="21595"/>
                  </a:cubicBezTo>
                  <a:cubicBezTo>
                    <a:pt x="42565" y="21774"/>
                    <a:pt x="42565" y="21953"/>
                    <a:pt x="42577" y="22131"/>
                  </a:cubicBezTo>
                  <a:cubicBezTo>
                    <a:pt x="42589" y="22322"/>
                    <a:pt x="42601" y="22500"/>
                    <a:pt x="42613" y="22679"/>
                  </a:cubicBezTo>
                  <a:cubicBezTo>
                    <a:pt x="42696" y="23405"/>
                    <a:pt x="42839" y="24120"/>
                    <a:pt x="43053" y="24822"/>
                  </a:cubicBezTo>
                  <a:cubicBezTo>
                    <a:pt x="43482" y="26239"/>
                    <a:pt x="44196" y="27596"/>
                    <a:pt x="45172" y="28787"/>
                  </a:cubicBezTo>
                  <a:cubicBezTo>
                    <a:pt x="46161" y="29989"/>
                    <a:pt x="47411" y="31001"/>
                    <a:pt x="48828" y="31728"/>
                  </a:cubicBezTo>
                  <a:cubicBezTo>
                    <a:pt x="50245" y="32454"/>
                    <a:pt x="51828" y="32894"/>
                    <a:pt x="53483" y="32966"/>
                  </a:cubicBezTo>
                  <a:cubicBezTo>
                    <a:pt x="53672" y="32975"/>
                    <a:pt x="53861" y="32980"/>
                    <a:pt x="54050" y="32980"/>
                  </a:cubicBezTo>
                  <a:cubicBezTo>
                    <a:pt x="55529" y="32980"/>
                    <a:pt x="57007" y="32692"/>
                    <a:pt x="58400" y="32132"/>
                  </a:cubicBezTo>
                  <a:cubicBezTo>
                    <a:pt x="59972" y="31490"/>
                    <a:pt x="61413" y="30478"/>
                    <a:pt x="62591" y="29180"/>
                  </a:cubicBezTo>
                  <a:cubicBezTo>
                    <a:pt x="63758" y="27882"/>
                    <a:pt x="64639" y="26310"/>
                    <a:pt x="65115" y="24596"/>
                  </a:cubicBezTo>
                  <a:cubicBezTo>
                    <a:pt x="65354" y="23739"/>
                    <a:pt x="65508" y="22858"/>
                    <a:pt x="65532" y="21953"/>
                  </a:cubicBezTo>
                  <a:lnTo>
                    <a:pt x="65556" y="21095"/>
                  </a:lnTo>
                  <a:lnTo>
                    <a:pt x="65568" y="20476"/>
                  </a:lnTo>
                  <a:cubicBezTo>
                    <a:pt x="65580" y="20274"/>
                    <a:pt x="65604" y="20060"/>
                    <a:pt x="65615" y="19857"/>
                  </a:cubicBezTo>
                  <a:cubicBezTo>
                    <a:pt x="65675" y="19036"/>
                    <a:pt x="65794" y="18214"/>
                    <a:pt x="65949" y="17393"/>
                  </a:cubicBezTo>
                  <a:cubicBezTo>
                    <a:pt x="66592" y="14118"/>
                    <a:pt x="68044" y="10963"/>
                    <a:pt x="70164" y="8320"/>
                  </a:cubicBezTo>
                  <a:cubicBezTo>
                    <a:pt x="72283" y="5677"/>
                    <a:pt x="75069" y="3534"/>
                    <a:pt x="78236" y="2153"/>
                  </a:cubicBezTo>
                  <a:cubicBezTo>
                    <a:pt x="79820" y="1462"/>
                    <a:pt x="81498" y="986"/>
                    <a:pt x="83213" y="700"/>
                  </a:cubicBezTo>
                  <a:cubicBezTo>
                    <a:pt x="84333" y="513"/>
                    <a:pt x="85463" y="428"/>
                    <a:pt x="86597" y="428"/>
                  </a:cubicBezTo>
                  <a:cubicBezTo>
                    <a:pt x="87199" y="428"/>
                    <a:pt x="87801" y="452"/>
                    <a:pt x="88404" y="498"/>
                  </a:cubicBezTo>
                  <a:cubicBezTo>
                    <a:pt x="91881" y="783"/>
                    <a:pt x="95322" y="1974"/>
                    <a:pt x="98251" y="3939"/>
                  </a:cubicBezTo>
                  <a:cubicBezTo>
                    <a:pt x="99727" y="4915"/>
                    <a:pt x="101072" y="6082"/>
                    <a:pt x="102263" y="7391"/>
                  </a:cubicBezTo>
                  <a:cubicBezTo>
                    <a:pt x="103442" y="8713"/>
                    <a:pt x="104477" y="10165"/>
                    <a:pt x="105287" y="11749"/>
                  </a:cubicBezTo>
                  <a:lnTo>
                    <a:pt x="105597" y="12344"/>
                  </a:lnTo>
                  <a:lnTo>
                    <a:pt x="105871" y="12963"/>
                  </a:lnTo>
                  <a:cubicBezTo>
                    <a:pt x="106061" y="13368"/>
                    <a:pt x="106216" y="13785"/>
                    <a:pt x="106382" y="14202"/>
                  </a:cubicBezTo>
                  <a:cubicBezTo>
                    <a:pt x="106680" y="15047"/>
                    <a:pt x="106942" y="15892"/>
                    <a:pt x="107144" y="16773"/>
                  </a:cubicBezTo>
                  <a:cubicBezTo>
                    <a:pt x="107347" y="17643"/>
                    <a:pt x="107478" y="18536"/>
                    <a:pt x="107573" y="19417"/>
                  </a:cubicBezTo>
                  <a:cubicBezTo>
                    <a:pt x="107609" y="19869"/>
                    <a:pt x="107656" y="20310"/>
                    <a:pt x="107656" y="20762"/>
                  </a:cubicBezTo>
                  <a:lnTo>
                    <a:pt x="107680" y="21822"/>
                  </a:lnTo>
                  <a:cubicBezTo>
                    <a:pt x="107728" y="23798"/>
                    <a:pt x="108311" y="25715"/>
                    <a:pt x="109311" y="27406"/>
                  </a:cubicBezTo>
                  <a:cubicBezTo>
                    <a:pt x="110335" y="29084"/>
                    <a:pt x="111788" y="30525"/>
                    <a:pt x="113514" y="31490"/>
                  </a:cubicBezTo>
                  <a:cubicBezTo>
                    <a:pt x="114360" y="31990"/>
                    <a:pt x="115288" y="32347"/>
                    <a:pt x="116241" y="32609"/>
                  </a:cubicBezTo>
                  <a:cubicBezTo>
                    <a:pt x="117193" y="32847"/>
                    <a:pt x="118170" y="32978"/>
                    <a:pt x="119170" y="32978"/>
                  </a:cubicBezTo>
                  <a:cubicBezTo>
                    <a:pt x="120170" y="32978"/>
                    <a:pt x="121146" y="32847"/>
                    <a:pt x="122099" y="32609"/>
                  </a:cubicBezTo>
                  <a:cubicBezTo>
                    <a:pt x="123051" y="32347"/>
                    <a:pt x="123980" y="31990"/>
                    <a:pt x="124825" y="31490"/>
                  </a:cubicBezTo>
                  <a:cubicBezTo>
                    <a:pt x="126552" y="30525"/>
                    <a:pt x="128004" y="29084"/>
                    <a:pt x="129028" y="27406"/>
                  </a:cubicBezTo>
                  <a:cubicBezTo>
                    <a:pt x="130028" y="25715"/>
                    <a:pt x="130612" y="23786"/>
                    <a:pt x="130659" y="21822"/>
                  </a:cubicBezTo>
                  <a:lnTo>
                    <a:pt x="130683" y="20762"/>
                  </a:lnTo>
                  <a:cubicBezTo>
                    <a:pt x="130683" y="20310"/>
                    <a:pt x="130731" y="19869"/>
                    <a:pt x="130766" y="19417"/>
                  </a:cubicBezTo>
                  <a:cubicBezTo>
                    <a:pt x="130862" y="18536"/>
                    <a:pt x="130993" y="17643"/>
                    <a:pt x="131195" y="16773"/>
                  </a:cubicBezTo>
                  <a:cubicBezTo>
                    <a:pt x="131386" y="15892"/>
                    <a:pt x="131659" y="15047"/>
                    <a:pt x="131957" y="14202"/>
                  </a:cubicBezTo>
                  <a:cubicBezTo>
                    <a:pt x="132124" y="13785"/>
                    <a:pt x="132279" y="13368"/>
                    <a:pt x="132469" y="12963"/>
                  </a:cubicBezTo>
                  <a:lnTo>
                    <a:pt x="132743" y="12344"/>
                  </a:lnTo>
                  <a:lnTo>
                    <a:pt x="133052" y="11749"/>
                  </a:lnTo>
                  <a:cubicBezTo>
                    <a:pt x="133862" y="10165"/>
                    <a:pt x="134898" y="8713"/>
                    <a:pt x="136077" y="7391"/>
                  </a:cubicBezTo>
                  <a:cubicBezTo>
                    <a:pt x="137267" y="6082"/>
                    <a:pt x="138613" y="4915"/>
                    <a:pt x="140089" y="3939"/>
                  </a:cubicBezTo>
                  <a:cubicBezTo>
                    <a:pt x="143018" y="1974"/>
                    <a:pt x="146459" y="783"/>
                    <a:pt x="149936" y="498"/>
                  </a:cubicBezTo>
                  <a:cubicBezTo>
                    <a:pt x="150538" y="452"/>
                    <a:pt x="151141" y="428"/>
                    <a:pt x="151742" y="428"/>
                  </a:cubicBezTo>
                  <a:cubicBezTo>
                    <a:pt x="152876" y="428"/>
                    <a:pt x="154006" y="513"/>
                    <a:pt x="155127" y="700"/>
                  </a:cubicBezTo>
                  <a:cubicBezTo>
                    <a:pt x="156841" y="986"/>
                    <a:pt x="158520" y="1462"/>
                    <a:pt x="160103" y="2153"/>
                  </a:cubicBezTo>
                  <a:cubicBezTo>
                    <a:pt x="163271" y="3534"/>
                    <a:pt x="166057" y="5677"/>
                    <a:pt x="168176" y="8320"/>
                  </a:cubicBezTo>
                  <a:cubicBezTo>
                    <a:pt x="170295" y="10963"/>
                    <a:pt x="171748" y="14118"/>
                    <a:pt x="172391" y="17393"/>
                  </a:cubicBezTo>
                  <a:cubicBezTo>
                    <a:pt x="172546" y="18214"/>
                    <a:pt x="172665" y="19036"/>
                    <a:pt x="172724" y="19857"/>
                  </a:cubicBezTo>
                  <a:cubicBezTo>
                    <a:pt x="172736" y="20071"/>
                    <a:pt x="172760" y="20274"/>
                    <a:pt x="172772" y="20476"/>
                  </a:cubicBezTo>
                  <a:lnTo>
                    <a:pt x="172784" y="21095"/>
                  </a:lnTo>
                  <a:lnTo>
                    <a:pt x="172807" y="21953"/>
                  </a:lnTo>
                  <a:cubicBezTo>
                    <a:pt x="172831" y="22858"/>
                    <a:pt x="172986" y="23750"/>
                    <a:pt x="173224" y="24596"/>
                  </a:cubicBezTo>
                  <a:cubicBezTo>
                    <a:pt x="173700" y="26310"/>
                    <a:pt x="174581" y="27882"/>
                    <a:pt x="175748" y="29180"/>
                  </a:cubicBezTo>
                  <a:cubicBezTo>
                    <a:pt x="176927" y="30478"/>
                    <a:pt x="178368" y="31490"/>
                    <a:pt x="179939" y="32132"/>
                  </a:cubicBezTo>
                  <a:cubicBezTo>
                    <a:pt x="181333" y="32692"/>
                    <a:pt x="182811" y="32980"/>
                    <a:pt x="184290" y="32980"/>
                  </a:cubicBezTo>
                  <a:cubicBezTo>
                    <a:pt x="184479" y="32980"/>
                    <a:pt x="184668" y="32975"/>
                    <a:pt x="184857" y="32966"/>
                  </a:cubicBezTo>
                  <a:cubicBezTo>
                    <a:pt x="186512" y="32894"/>
                    <a:pt x="188095" y="32454"/>
                    <a:pt x="189512" y="31728"/>
                  </a:cubicBezTo>
                  <a:cubicBezTo>
                    <a:pt x="190929" y="31001"/>
                    <a:pt x="192179" y="29989"/>
                    <a:pt x="193167" y="28787"/>
                  </a:cubicBezTo>
                  <a:cubicBezTo>
                    <a:pt x="194143" y="27596"/>
                    <a:pt x="194858" y="26239"/>
                    <a:pt x="195286" y="24822"/>
                  </a:cubicBezTo>
                  <a:cubicBezTo>
                    <a:pt x="195501" y="24120"/>
                    <a:pt x="195644" y="23405"/>
                    <a:pt x="195727" y="22679"/>
                  </a:cubicBezTo>
                  <a:cubicBezTo>
                    <a:pt x="195739" y="22500"/>
                    <a:pt x="195751" y="22310"/>
                    <a:pt x="195763" y="22131"/>
                  </a:cubicBezTo>
                  <a:cubicBezTo>
                    <a:pt x="195775" y="21953"/>
                    <a:pt x="195775" y="21774"/>
                    <a:pt x="195775" y="21595"/>
                  </a:cubicBezTo>
                  <a:cubicBezTo>
                    <a:pt x="195787" y="21298"/>
                    <a:pt x="195798" y="21000"/>
                    <a:pt x="195798" y="20702"/>
                  </a:cubicBezTo>
                  <a:cubicBezTo>
                    <a:pt x="195810" y="20381"/>
                    <a:pt x="195834" y="20048"/>
                    <a:pt x="195858" y="19726"/>
                  </a:cubicBezTo>
                  <a:cubicBezTo>
                    <a:pt x="196072" y="17143"/>
                    <a:pt x="196763" y="14642"/>
                    <a:pt x="197834" y="12416"/>
                  </a:cubicBezTo>
                  <a:cubicBezTo>
                    <a:pt x="198906" y="10177"/>
                    <a:pt x="200335" y="8201"/>
                    <a:pt x="201990" y="6546"/>
                  </a:cubicBezTo>
                  <a:cubicBezTo>
                    <a:pt x="203657" y="4903"/>
                    <a:pt x="205538" y="3581"/>
                    <a:pt x="207514" y="2605"/>
                  </a:cubicBezTo>
                  <a:cubicBezTo>
                    <a:pt x="208514" y="2117"/>
                    <a:pt x="209514" y="1712"/>
                    <a:pt x="210538" y="1391"/>
                  </a:cubicBezTo>
                  <a:cubicBezTo>
                    <a:pt x="211562" y="1069"/>
                    <a:pt x="212586" y="831"/>
                    <a:pt x="213610" y="676"/>
                  </a:cubicBezTo>
                  <a:cubicBezTo>
                    <a:pt x="214726" y="507"/>
                    <a:pt x="215827" y="423"/>
                    <a:pt x="216906" y="423"/>
                  </a:cubicBezTo>
                  <a:cubicBezTo>
                    <a:pt x="217796" y="423"/>
                    <a:pt x="218672" y="480"/>
                    <a:pt x="219528" y="593"/>
                  </a:cubicBezTo>
                  <a:cubicBezTo>
                    <a:pt x="221421" y="831"/>
                    <a:pt x="223207" y="1331"/>
                    <a:pt x="224826" y="1986"/>
                  </a:cubicBezTo>
                  <a:cubicBezTo>
                    <a:pt x="226457" y="2653"/>
                    <a:pt x="227910" y="3498"/>
                    <a:pt x="229184" y="4415"/>
                  </a:cubicBezTo>
                  <a:cubicBezTo>
                    <a:pt x="231755" y="6272"/>
                    <a:pt x="233601" y="8487"/>
                    <a:pt x="234875" y="10582"/>
                  </a:cubicBezTo>
                  <a:cubicBezTo>
                    <a:pt x="236149" y="12702"/>
                    <a:pt x="236863" y="14690"/>
                    <a:pt x="237280" y="16345"/>
                  </a:cubicBezTo>
                  <a:cubicBezTo>
                    <a:pt x="237685" y="17988"/>
                    <a:pt x="237816" y="19286"/>
                    <a:pt x="237863" y="20167"/>
                  </a:cubicBezTo>
                  <a:cubicBezTo>
                    <a:pt x="237899" y="20595"/>
                    <a:pt x="237899" y="20929"/>
                    <a:pt x="237899" y="21155"/>
                  </a:cubicBezTo>
                  <a:cubicBezTo>
                    <a:pt x="237911" y="21369"/>
                    <a:pt x="237911" y="21488"/>
                    <a:pt x="237911" y="21488"/>
                  </a:cubicBezTo>
                  <a:lnTo>
                    <a:pt x="238339" y="21488"/>
                  </a:lnTo>
                  <a:cubicBezTo>
                    <a:pt x="238339" y="21488"/>
                    <a:pt x="238339" y="21369"/>
                    <a:pt x="238328" y="21143"/>
                  </a:cubicBezTo>
                  <a:cubicBezTo>
                    <a:pt x="238316" y="20917"/>
                    <a:pt x="238328" y="20583"/>
                    <a:pt x="238292" y="20131"/>
                  </a:cubicBezTo>
                  <a:cubicBezTo>
                    <a:pt x="238244" y="19250"/>
                    <a:pt x="238101" y="17916"/>
                    <a:pt x="237685" y="16238"/>
                  </a:cubicBezTo>
                  <a:cubicBezTo>
                    <a:pt x="237268" y="14559"/>
                    <a:pt x="236530" y="12523"/>
                    <a:pt x="235244" y="10368"/>
                  </a:cubicBezTo>
                  <a:cubicBezTo>
                    <a:pt x="233934" y="8225"/>
                    <a:pt x="232065" y="5963"/>
                    <a:pt x="229434" y="4070"/>
                  </a:cubicBezTo>
                  <a:cubicBezTo>
                    <a:pt x="228124" y="3129"/>
                    <a:pt x="226648" y="2272"/>
                    <a:pt x="224993" y="1593"/>
                  </a:cubicBezTo>
                  <a:cubicBezTo>
                    <a:pt x="223338" y="926"/>
                    <a:pt x="221516" y="414"/>
                    <a:pt x="219575" y="176"/>
                  </a:cubicBezTo>
                  <a:cubicBezTo>
                    <a:pt x="218683" y="60"/>
                    <a:pt x="217770" y="1"/>
                    <a:pt x="216840" y="1"/>
                  </a:cubicBezTo>
                  <a:cubicBezTo>
                    <a:pt x="215761" y="1"/>
                    <a:pt x="214658" y="81"/>
                    <a:pt x="213539" y="248"/>
                  </a:cubicBezTo>
                  <a:cubicBezTo>
                    <a:pt x="212503" y="414"/>
                    <a:pt x="211455" y="652"/>
                    <a:pt x="210407" y="974"/>
                  </a:cubicBezTo>
                  <a:cubicBezTo>
                    <a:pt x="209372" y="1307"/>
                    <a:pt x="208336" y="1724"/>
                    <a:pt x="207324" y="2224"/>
                  </a:cubicBezTo>
                  <a:cubicBezTo>
                    <a:pt x="205312" y="3212"/>
                    <a:pt x="203395" y="4570"/>
                    <a:pt x="201692" y="6248"/>
                  </a:cubicBezTo>
                  <a:cubicBezTo>
                    <a:pt x="200001" y="7939"/>
                    <a:pt x="198537" y="9951"/>
                    <a:pt x="197453" y="12225"/>
                  </a:cubicBezTo>
                  <a:cubicBezTo>
                    <a:pt x="196358" y="14511"/>
                    <a:pt x="195656" y="17059"/>
                    <a:pt x="195429" y="19690"/>
                  </a:cubicBezTo>
                  <a:cubicBezTo>
                    <a:pt x="195417" y="20024"/>
                    <a:pt x="195382" y="20357"/>
                    <a:pt x="195370" y="20691"/>
                  </a:cubicBezTo>
                  <a:cubicBezTo>
                    <a:pt x="195370" y="20988"/>
                    <a:pt x="195358" y="21286"/>
                    <a:pt x="195358" y="21584"/>
                  </a:cubicBezTo>
                  <a:cubicBezTo>
                    <a:pt x="195346" y="21762"/>
                    <a:pt x="195346" y="21941"/>
                    <a:pt x="195334" y="22107"/>
                  </a:cubicBezTo>
                  <a:cubicBezTo>
                    <a:pt x="195322" y="22286"/>
                    <a:pt x="195310" y="22465"/>
                    <a:pt x="195298" y="22631"/>
                  </a:cubicBezTo>
                  <a:cubicBezTo>
                    <a:pt x="195227" y="23334"/>
                    <a:pt x="195084" y="24024"/>
                    <a:pt x="194882" y="24703"/>
                  </a:cubicBezTo>
                  <a:cubicBezTo>
                    <a:pt x="194465" y="26060"/>
                    <a:pt x="193774" y="27370"/>
                    <a:pt x="192834" y="28525"/>
                  </a:cubicBezTo>
                  <a:cubicBezTo>
                    <a:pt x="191881" y="29668"/>
                    <a:pt x="190691" y="30644"/>
                    <a:pt x="189321" y="31347"/>
                  </a:cubicBezTo>
                  <a:cubicBezTo>
                    <a:pt x="187952" y="32037"/>
                    <a:pt x="186428" y="32466"/>
                    <a:pt x="184833" y="32537"/>
                  </a:cubicBezTo>
                  <a:cubicBezTo>
                    <a:pt x="184645" y="32547"/>
                    <a:pt x="184457" y="32552"/>
                    <a:pt x="184269" y="32552"/>
                  </a:cubicBezTo>
                  <a:cubicBezTo>
                    <a:pt x="182848" y="32552"/>
                    <a:pt x="181431" y="32274"/>
                    <a:pt x="180106" y="31728"/>
                  </a:cubicBezTo>
                  <a:cubicBezTo>
                    <a:pt x="178594" y="31120"/>
                    <a:pt x="177201" y="30144"/>
                    <a:pt x="176070" y="28894"/>
                  </a:cubicBezTo>
                  <a:cubicBezTo>
                    <a:pt x="174951" y="27644"/>
                    <a:pt x="174093" y="26132"/>
                    <a:pt x="173629" y="24489"/>
                  </a:cubicBezTo>
                  <a:cubicBezTo>
                    <a:pt x="173403" y="23667"/>
                    <a:pt x="173260" y="22810"/>
                    <a:pt x="173236" y="21941"/>
                  </a:cubicBezTo>
                  <a:lnTo>
                    <a:pt x="173212" y="21083"/>
                  </a:lnTo>
                  <a:lnTo>
                    <a:pt x="173188" y="20464"/>
                  </a:lnTo>
                  <a:cubicBezTo>
                    <a:pt x="173188" y="20250"/>
                    <a:pt x="173165" y="20036"/>
                    <a:pt x="173153" y="19821"/>
                  </a:cubicBezTo>
                  <a:cubicBezTo>
                    <a:pt x="173093" y="18988"/>
                    <a:pt x="172962" y="18143"/>
                    <a:pt x="172807" y="17309"/>
                  </a:cubicBezTo>
                  <a:cubicBezTo>
                    <a:pt x="172153" y="13964"/>
                    <a:pt x="170664" y="10749"/>
                    <a:pt x="168497" y="8058"/>
                  </a:cubicBezTo>
                  <a:cubicBezTo>
                    <a:pt x="166342" y="5355"/>
                    <a:pt x="163509" y="3165"/>
                    <a:pt x="160270" y="1772"/>
                  </a:cubicBezTo>
                  <a:cubicBezTo>
                    <a:pt x="158663" y="1057"/>
                    <a:pt x="156948" y="569"/>
                    <a:pt x="155198" y="283"/>
                  </a:cubicBezTo>
                  <a:cubicBezTo>
                    <a:pt x="154070" y="91"/>
                    <a:pt x="152931" y="3"/>
                    <a:pt x="151790" y="3"/>
                  </a:cubicBezTo>
                  <a:cubicBezTo>
                    <a:pt x="151160" y="3"/>
                    <a:pt x="150530" y="30"/>
                    <a:pt x="149900" y="81"/>
                  </a:cubicBezTo>
                  <a:cubicBezTo>
                    <a:pt x="146352" y="367"/>
                    <a:pt x="142851" y="1581"/>
                    <a:pt x="139851" y="3581"/>
                  </a:cubicBezTo>
                  <a:cubicBezTo>
                    <a:pt x="138351" y="4570"/>
                    <a:pt x="136982" y="5760"/>
                    <a:pt x="135767" y="7106"/>
                  </a:cubicBezTo>
                  <a:cubicBezTo>
                    <a:pt x="134565" y="8451"/>
                    <a:pt x="133505" y="9939"/>
                    <a:pt x="132671" y="11559"/>
                  </a:cubicBezTo>
                  <a:lnTo>
                    <a:pt x="132362" y="12166"/>
                  </a:lnTo>
                  <a:lnTo>
                    <a:pt x="132076" y="12785"/>
                  </a:lnTo>
                  <a:cubicBezTo>
                    <a:pt x="131886" y="13202"/>
                    <a:pt x="131731" y="13630"/>
                    <a:pt x="131564" y="14047"/>
                  </a:cubicBezTo>
                  <a:cubicBezTo>
                    <a:pt x="131255" y="14916"/>
                    <a:pt x="130981" y="15785"/>
                    <a:pt x="130790" y="16678"/>
                  </a:cubicBezTo>
                  <a:cubicBezTo>
                    <a:pt x="130576" y="17571"/>
                    <a:pt x="130445" y="18476"/>
                    <a:pt x="130338" y="19381"/>
                  </a:cubicBezTo>
                  <a:cubicBezTo>
                    <a:pt x="130314" y="19833"/>
                    <a:pt x="130255" y="20286"/>
                    <a:pt x="130255" y="20738"/>
                  </a:cubicBezTo>
                  <a:lnTo>
                    <a:pt x="130231" y="21810"/>
                  </a:lnTo>
                  <a:cubicBezTo>
                    <a:pt x="130183" y="23703"/>
                    <a:pt x="129635" y="25560"/>
                    <a:pt x="128659" y="27191"/>
                  </a:cubicBezTo>
                  <a:cubicBezTo>
                    <a:pt x="127671" y="28799"/>
                    <a:pt x="126278" y="30192"/>
                    <a:pt x="124623" y="31120"/>
                  </a:cubicBezTo>
                  <a:cubicBezTo>
                    <a:pt x="123801" y="31597"/>
                    <a:pt x="122908" y="31942"/>
                    <a:pt x="121992" y="32192"/>
                  </a:cubicBezTo>
                  <a:cubicBezTo>
                    <a:pt x="121075" y="32430"/>
                    <a:pt x="120134" y="32549"/>
                    <a:pt x="119170" y="32549"/>
                  </a:cubicBezTo>
                  <a:cubicBezTo>
                    <a:pt x="118205" y="32549"/>
                    <a:pt x="117265" y="32430"/>
                    <a:pt x="116348" y="32192"/>
                  </a:cubicBezTo>
                  <a:cubicBezTo>
                    <a:pt x="115431" y="31942"/>
                    <a:pt x="114538" y="31597"/>
                    <a:pt x="113717" y="31120"/>
                  </a:cubicBezTo>
                  <a:cubicBezTo>
                    <a:pt x="112062" y="30192"/>
                    <a:pt x="110669" y="28799"/>
                    <a:pt x="109681" y="27191"/>
                  </a:cubicBezTo>
                  <a:cubicBezTo>
                    <a:pt x="108704" y="25560"/>
                    <a:pt x="108157" y="23703"/>
                    <a:pt x="108109" y="21810"/>
                  </a:cubicBezTo>
                  <a:lnTo>
                    <a:pt x="108085" y="20738"/>
                  </a:lnTo>
                  <a:cubicBezTo>
                    <a:pt x="108085" y="20286"/>
                    <a:pt x="108026" y="19833"/>
                    <a:pt x="108002" y="19381"/>
                  </a:cubicBezTo>
                  <a:cubicBezTo>
                    <a:pt x="107895" y="18476"/>
                    <a:pt x="107764" y="17571"/>
                    <a:pt x="107549" y="16678"/>
                  </a:cubicBezTo>
                  <a:cubicBezTo>
                    <a:pt x="107359" y="15785"/>
                    <a:pt x="107085" y="14916"/>
                    <a:pt x="106775" y="14047"/>
                  </a:cubicBezTo>
                  <a:cubicBezTo>
                    <a:pt x="106609" y="13630"/>
                    <a:pt x="106454" y="13202"/>
                    <a:pt x="106263" y="12785"/>
                  </a:cubicBezTo>
                  <a:lnTo>
                    <a:pt x="105978" y="12166"/>
                  </a:lnTo>
                  <a:lnTo>
                    <a:pt x="105668" y="11559"/>
                  </a:lnTo>
                  <a:cubicBezTo>
                    <a:pt x="104835" y="9939"/>
                    <a:pt x="103775" y="8451"/>
                    <a:pt x="102572" y="7106"/>
                  </a:cubicBezTo>
                  <a:cubicBezTo>
                    <a:pt x="101358" y="5760"/>
                    <a:pt x="99989" y="4570"/>
                    <a:pt x="98489" y="3581"/>
                  </a:cubicBezTo>
                  <a:cubicBezTo>
                    <a:pt x="95488" y="1581"/>
                    <a:pt x="91988" y="367"/>
                    <a:pt x="88440" y="81"/>
                  </a:cubicBezTo>
                  <a:cubicBezTo>
                    <a:pt x="87809" y="30"/>
                    <a:pt x="87179" y="3"/>
                    <a:pt x="86550" y="3"/>
                  </a:cubicBezTo>
                  <a:cubicBezTo>
                    <a:pt x="85408" y="3"/>
                    <a:pt x="84270" y="91"/>
                    <a:pt x="83141" y="283"/>
                  </a:cubicBezTo>
                  <a:cubicBezTo>
                    <a:pt x="81391" y="569"/>
                    <a:pt x="79677" y="1057"/>
                    <a:pt x="78069" y="1772"/>
                  </a:cubicBezTo>
                  <a:cubicBezTo>
                    <a:pt x="74831" y="3165"/>
                    <a:pt x="71997" y="5355"/>
                    <a:pt x="69842" y="8058"/>
                  </a:cubicBezTo>
                  <a:cubicBezTo>
                    <a:pt x="67663" y="10749"/>
                    <a:pt x="66187" y="13964"/>
                    <a:pt x="65532" y="17309"/>
                  </a:cubicBezTo>
                  <a:cubicBezTo>
                    <a:pt x="65365" y="18143"/>
                    <a:pt x="65246" y="18988"/>
                    <a:pt x="65187" y="19821"/>
                  </a:cubicBezTo>
                  <a:cubicBezTo>
                    <a:pt x="65175" y="20036"/>
                    <a:pt x="65151" y="20250"/>
                    <a:pt x="65151" y="20452"/>
                  </a:cubicBezTo>
                  <a:lnTo>
                    <a:pt x="65127" y="21083"/>
                  </a:lnTo>
                  <a:lnTo>
                    <a:pt x="65104" y="21941"/>
                  </a:lnTo>
                  <a:cubicBezTo>
                    <a:pt x="65080" y="22810"/>
                    <a:pt x="64937" y="23667"/>
                    <a:pt x="64711" y="24489"/>
                  </a:cubicBezTo>
                  <a:cubicBezTo>
                    <a:pt x="64246" y="26132"/>
                    <a:pt x="63389" y="27644"/>
                    <a:pt x="62270" y="28894"/>
                  </a:cubicBezTo>
                  <a:cubicBezTo>
                    <a:pt x="61139" y="30144"/>
                    <a:pt x="59746" y="31120"/>
                    <a:pt x="58234" y="31728"/>
                  </a:cubicBezTo>
                  <a:cubicBezTo>
                    <a:pt x="56909" y="32274"/>
                    <a:pt x="55491" y="32552"/>
                    <a:pt x="54071" y="32552"/>
                  </a:cubicBezTo>
                  <a:cubicBezTo>
                    <a:pt x="53883" y="32552"/>
                    <a:pt x="53695" y="32547"/>
                    <a:pt x="53507" y="32537"/>
                  </a:cubicBezTo>
                  <a:cubicBezTo>
                    <a:pt x="51911" y="32466"/>
                    <a:pt x="50387" y="32037"/>
                    <a:pt x="49018" y="31347"/>
                  </a:cubicBezTo>
                  <a:cubicBezTo>
                    <a:pt x="47649" y="30644"/>
                    <a:pt x="46458" y="29668"/>
                    <a:pt x="45506" y="28525"/>
                  </a:cubicBezTo>
                  <a:cubicBezTo>
                    <a:pt x="44565" y="27370"/>
                    <a:pt x="43875" y="26060"/>
                    <a:pt x="43458" y="24703"/>
                  </a:cubicBezTo>
                  <a:cubicBezTo>
                    <a:pt x="43256" y="24024"/>
                    <a:pt x="43113" y="23334"/>
                    <a:pt x="43041" y="22631"/>
                  </a:cubicBezTo>
                  <a:cubicBezTo>
                    <a:pt x="43029" y="22465"/>
                    <a:pt x="43017" y="22286"/>
                    <a:pt x="43006" y="22107"/>
                  </a:cubicBezTo>
                  <a:cubicBezTo>
                    <a:pt x="42994" y="21941"/>
                    <a:pt x="42994" y="21762"/>
                    <a:pt x="42982" y="21584"/>
                  </a:cubicBezTo>
                  <a:cubicBezTo>
                    <a:pt x="42982" y="21286"/>
                    <a:pt x="42970" y="20988"/>
                    <a:pt x="42970" y="20691"/>
                  </a:cubicBezTo>
                  <a:cubicBezTo>
                    <a:pt x="42958" y="20357"/>
                    <a:pt x="42922" y="20024"/>
                    <a:pt x="42910" y="19690"/>
                  </a:cubicBezTo>
                  <a:cubicBezTo>
                    <a:pt x="42684" y="17059"/>
                    <a:pt x="41982" y="14511"/>
                    <a:pt x="40886" y="12225"/>
                  </a:cubicBezTo>
                  <a:cubicBezTo>
                    <a:pt x="39803" y="9951"/>
                    <a:pt x="38338" y="7939"/>
                    <a:pt x="36648" y="6248"/>
                  </a:cubicBezTo>
                  <a:cubicBezTo>
                    <a:pt x="34945" y="4570"/>
                    <a:pt x="33028" y="3212"/>
                    <a:pt x="31016" y="2224"/>
                  </a:cubicBezTo>
                  <a:cubicBezTo>
                    <a:pt x="30004" y="1724"/>
                    <a:pt x="28968" y="1307"/>
                    <a:pt x="27932" y="974"/>
                  </a:cubicBezTo>
                  <a:cubicBezTo>
                    <a:pt x="26884" y="652"/>
                    <a:pt x="25837" y="414"/>
                    <a:pt x="24801" y="248"/>
                  </a:cubicBezTo>
                  <a:cubicBezTo>
                    <a:pt x="23681" y="81"/>
                    <a:pt x="22579" y="1"/>
                    <a:pt x="2149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92;p29">
            <a:extLst>
              <a:ext uri="{FF2B5EF4-FFF2-40B4-BE49-F238E27FC236}">
                <a16:creationId xmlns:a16="http://schemas.microsoft.com/office/drawing/2014/main" id="{3F55F23D-542F-4586-983B-450C02E60EC6}"/>
              </a:ext>
            </a:extLst>
          </p:cNvPr>
          <p:cNvSpPr/>
          <p:nvPr/>
        </p:nvSpPr>
        <p:spPr>
          <a:xfrm>
            <a:off x="85123" y="135177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6066A-E7C9-491E-B9F1-1156811C7BE2}"/>
              </a:ext>
            </a:extLst>
          </p:cNvPr>
          <p:cNvSpPr txBox="1"/>
          <p:nvPr/>
        </p:nvSpPr>
        <p:spPr>
          <a:xfrm>
            <a:off x="3024555" y="123937"/>
            <a:ext cx="5595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800" dirty="0">
                <a:latin typeface="Fira Sans Extra Condensed Medium" panose="020B0604020202020204" charset="0"/>
              </a:rPr>
              <a:t>Квест «Гарри Поттер»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F40E5-0965-41A7-B75D-0B028200D6DF}"/>
              </a:ext>
            </a:extLst>
          </p:cNvPr>
          <p:cNvSpPr txBox="1"/>
          <p:nvPr/>
        </p:nvSpPr>
        <p:spPr>
          <a:xfrm>
            <a:off x="4605529" y="954936"/>
            <a:ext cx="40149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Fira Sans Extra Condensed" panose="020B0604020202020204" charset="0"/>
              </a:rPr>
              <a:t>Адрес: 3-го Интернационала, 130. </a:t>
            </a:r>
          </a:p>
          <a:p>
            <a:pPr algn="r"/>
            <a:r>
              <a:rPr lang="ru-RU" sz="2800" dirty="0">
                <a:latin typeface="Fira Sans Extra Condensed" panose="020B0604020202020204" charset="0"/>
              </a:rPr>
              <a:t>Возрастные ограничения: 15+ (с 6 лет в сопровождении взрослых или аниматора)</a:t>
            </a:r>
          </a:p>
          <a:p>
            <a:pPr algn="r"/>
            <a:r>
              <a:rPr lang="ru-RU" sz="2800" dirty="0">
                <a:latin typeface="Fira Sans Extra Condensed" panose="020B0604020202020204" charset="0"/>
              </a:rPr>
              <a:t>Количество игроков: 2-6 </a:t>
            </a:r>
          </a:p>
          <a:p>
            <a:pPr algn="r"/>
            <a:r>
              <a:rPr lang="ru-RU" sz="2800" dirty="0">
                <a:latin typeface="Fira Sans Extra Condensed" panose="020B0604020202020204" charset="0"/>
              </a:rPr>
              <a:t>Стоимость: от 2000 рублей </a:t>
            </a:r>
          </a:p>
        </p:txBody>
      </p:sp>
    </p:spTree>
    <p:extLst>
      <p:ext uri="{BB962C8B-B14F-4D97-AF65-F5344CB8AC3E}">
        <p14:creationId xmlns:p14="http://schemas.microsoft.com/office/powerpoint/2010/main" val="226679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"/>
          <p:cNvSpPr/>
          <p:nvPr/>
        </p:nvSpPr>
        <p:spPr>
          <a:xfrm>
            <a:off x="9066136" y="2212345"/>
            <a:ext cx="77863" cy="38964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30" y="1215"/>
                </a:lnTo>
                <a:lnTo>
                  <a:pt x="2430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9"/>
          <p:cNvGrpSpPr/>
          <p:nvPr/>
        </p:nvGrpSpPr>
        <p:grpSpPr>
          <a:xfrm>
            <a:off x="0" y="1120493"/>
            <a:ext cx="9143968" cy="3032214"/>
            <a:chOff x="0" y="1120493"/>
            <a:chExt cx="9143968" cy="3032214"/>
          </a:xfrm>
        </p:grpSpPr>
        <p:sp>
          <p:nvSpPr>
            <p:cNvPr id="874" name="Google Shape;874;p29"/>
            <p:cNvSpPr/>
            <p:nvPr/>
          </p:nvSpPr>
          <p:spPr>
            <a:xfrm>
              <a:off x="0" y="1120493"/>
              <a:ext cx="9143968" cy="3032214"/>
            </a:xfrm>
            <a:custGeom>
              <a:avLst/>
              <a:gdLst/>
              <a:ahLst/>
              <a:cxnLst/>
              <a:rect l="l" t="t" r="r" b="b"/>
              <a:pathLst>
                <a:path w="285370" h="94631" extrusionOk="0">
                  <a:moveTo>
                    <a:pt x="143269" y="0"/>
                  </a:moveTo>
                  <a:cubicBezTo>
                    <a:pt x="134327" y="0"/>
                    <a:pt x="125921" y="3489"/>
                    <a:pt x="119599" y="9811"/>
                  </a:cubicBezTo>
                  <a:cubicBezTo>
                    <a:pt x="113277" y="16133"/>
                    <a:pt x="109788" y="24539"/>
                    <a:pt x="109788" y="33481"/>
                  </a:cubicBezTo>
                  <a:cubicBezTo>
                    <a:pt x="109788" y="42422"/>
                    <a:pt x="113277" y="50828"/>
                    <a:pt x="119599" y="57150"/>
                  </a:cubicBezTo>
                  <a:lnTo>
                    <a:pt x="120801" y="58222"/>
                  </a:lnTo>
                  <a:cubicBezTo>
                    <a:pt x="123980" y="61448"/>
                    <a:pt x="125731" y="65711"/>
                    <a:pt x="125731" y="70235"/>
                  </a:cubicBezTo>
                  <a:cubicBezTo>
                    <a:pt x="125731" y="74807"/>
                    <a:pt x="123957" y="79093"/>
                    <a:pt x="120730" y="82320"/>
                  </a:cubicBezTo>
                  <a:cubicBezTo>
                    <a:pt x="117503" y="85558"/>
                    <a:pt x="113205" y="87332"/>
                    <a:pt x="108633" y="87332"/>
                  </a:cubicBezTo>
                  <a:cubicBezTo>
                    <a:pt x="104073" y="87332"/>
                    <a:pt x="99775" y="85558"/>
                    <a:pt x="96548" y="82320"/>
                  </a:cubicBezTo>
                  <a:cubicBezTo>
                    <a:pt x="93322" y="79093"/>
                    <a:pt x="91536" y="74807"/>
                    <a:pt x="91536" y="70235"/>
                  </a:cubicBezTo>
                  <a:cubicBezTo>
                    <a:pt x="91536" y="65663"/>
                    <a:pt x="93322" y="61377"/>
                    <a:pt x="96548" y="58138"/>
                  </a:cubicBezTo>
                  <a:lnTo>
                    <a:pt x="96763" y="57936"/>
                  </a:lnTo>
                  <a:lnTo>
                    <a:pt x="97275" y="57210"/>
                  </a:lnTo>
                  <a:cubicBezTo>
                    <a:pt x="100049" y="54317"/>
                    <a:pt x="101573" y="50530"/>
                    <a:pt x="101573" y="46506"/>
                  </a:cubicBezTo>
                  <a:cubicBezTo>
                    <a:pt x="101573" y="42386"/>
                    <a:pt x="99977" y="38505"/>
                    <a:pt x="97048" y="35588"/>
                  </a:cubicBezTo>
                  <a:cubicBezTo>
                    <a:pt x="94131" y="32671"/>
                    <a:pt x="90262" y="31064"/>
                    <a:pt x="86130" y="31064"/>
                  </a:cubicBezTo>
                  <a:lnTo>
                    <a:pt x="1" y="31064"/>
                  </a:lnTo>
                  <a:lnTo>
                    <a:pt x="1" y="38362"/>
                  </a:lnTo>
                  <a:lnTo>
                    <a:pt x="86130" y="38362"/>
                  </a:lnTo>
                  <a:cubicBezTo>
                    <a:pt x="88309" y="38362"/>
                    <a:pt x="90357" y="39208"/>
                    <a:pt x="91893" y="40743"/>
                  </a:cubicBezTo>
                  <a:cubicBezTo>
                    <a:pt x="93441" y="42291"/>
                    <a:pt x="94286" y="44327"/>
                    <a:pt x="94286" y="46506"/>
                  </a:cubicBezTo>
                  <a:cubicBezTo>
                    <a:pt x="94286" y="48685"/>
                    <a:pt x="93441" y="50733"/>
                    <a:pt x="91893" y="52281"/>
                  </a:cubicBezTo>
                  <a:lnTo>
                    <a:pt x="91679" y="52483"/>
                  </a:lnTo>
                  <a:lnTo>
                    <a:pt x="91167" y="53209"/>
                  </a:lnTo>
                  <a:cubicBezTo>
                    <a:pt x="86702" y="57793"/>
                    <a:pt x="84249" y="63818"/>
                    <a:pt x="84249" y="70235"/>
                  </a:cubicBezTo>
                  <a:cubicBezTo>
                    <a:pt x="84249" y="76748"/>
                    <a:pt x="86785" y="82880"/>
                    <a:pt x="91393" y="87487"/>
                  </a:cubicBezTo>
                  <a:cubicBezTo>
                    <a:pt x="96001" y="92095"/>
                    <a:pt x="102121" y="94631"/>
                    <a:pt x="108633" y="94631"/>
                  </a:cubicBezTo>
                  <a:cubicBezTo>
                    <a:pt x="115146" y="94631"/>
                    <a:pt x="121278" y="92095"/>
                    <a:pt x="125885" y="87487"/>
                  </a:cubicBezTo>
                  <a:cubicBezTo>
                    <a:pt x="130493" y="82880"/>
                    <a:pt x="133029" y="76748"/>
                    <a:pt x="133029" y="70235"/>
                  </a:cubicBezTo>
                  <a:cubicBezTo>
                    <a:pt x="133029" y="63722"/>
                    <a:pt x="130493" y="57591"/>
                    <a:pt x="125885" y="52983"/>
                  </a:cubicBezTo>
                  <a:lnTo>
                    <a:pt x="124671" y="51911"/>
                  </a:lnTo>
                  <a:cubicBezTo>
                    <a:pt x="119777" y="46982"/>
                    <a:pt x="117087" y="40434"/>
                    <a:pt x="117087" y="33481"/>
                  </a:cubicBezTo>
                  <a:cubicBezTo>
                    <a:pt x="117087" y="26480"/>
                    <a:pt x="119813" y="19908"/>
                    <a:pt x="124754" y="14966"/>
                  </a:cubicBezTo>
                  <a:cubicBezTo>
                    <a:pt x="129695" y="10013"/>
                    <a:pt x="136280" y="7299"/>
                    <a:pt x="143269" y="7299"/>
                  </a:cubicBezTo>
                  <a:cubicBezTo>
                    <a:pt x="150269" y="7299"/>
                    <a:pt x="156842" y="10013"/>
                    <a:pt x="161783" y="14966"/>
                  </a:cubicBezTo>
                  <a:cubicBezTo>
                    <a:pt x="166736" y="19908"/>
                    <a:pt x="169450" y="26480"/>
                    <a:pt x="169450" y="33481"/>
                  </a:cubicBezTo>
                  <a:cubicBezTo>
                    <a:pt x="169450" y="40422"/>
                    <a:pt x="166771" y="46947"/>
                    <a:pt x="161902" y="51876"/>
                  </a:cubicBezTo>
                  <a:lnTo>
                    <a:pt x="160866" y="52733"/>
                  </a:lnTo>
                  <a:lnTo>
                    <a:pt x="160628" y="52959"/>
                  </a:lnTo>
                  <a:cubicBezTo>
                    <a:pt x="156020" y="57567"/>
                    <a:pt x="153484" y="63699"/>
                    <a:pt x="153484" y="70211"/>
                  </a:cubicBezTo>
                  <a:cubicBezTo>
                    <a:pt x="153484" y="76724"/>
                    <a:pt x="156020" y="82856"/>
                    <a:pt x="160628" y="87452"/>
                  </a:cubicBezTo>
                  <a:cubicBezTo>
                    <a:pt x="165236" y="92059"/>
                    <a:pt x="171355" y="94595"/>
                    <a:pt x="177868" y="94595"/>
                  </a:cubicBezTo>
                  <a:cubicBezTo>
                    <a:pt x="184381" y="94595"/>
                    <a:pt x="190513" y="92059"/>
                    <a:pt x="195120" y="87452"/>
                  </a:cubicBezTo>
                  <a:cubicBezTo>
                    <a:pt x="199728" y="82856"/>
                    <a:pt x="202264" y="76724"/>
                    <a:pt x="202264" y="70211"/>
                  </a:cubicBezTo>
                  <a:cubicBezTo>
                    <a:pt x="202264" y="63794"/>
                    <a:pt x="199811" y="57769"/>
                    <a:pt x="195335" y="53185"/>
                  </a:cubicBezTo>
                  <a:lnTo>
                    <a:pt x="194823" y="52459"/>
                  </a:lnTo>
                  <a:lnTo>
                    <a:pt x="194608" y="52245"/>
                  </a:lnTo>
                  <a:cubicBezTo>
                    <a:pt x="193072" y="50709"/>
                    <a:pt x="192227" y="48661"/>
                    <a:pt x="192227" y="46482"/>
                  </a:cubicBezTo>
                  <a:cubicBezTo>
                    <a:pt x="192227" y="44303"/>
                    <a:pt x="193072" y="42256"/>
                    <a:pt x="194608" y="40720"/>
                  </a:cubicBezTo>
                  <a:cubicBezTo>
                    <a:pt x="196144" y="39184"/>
                    <a:pt x="198192" y="38338"/>
                    <a:pt x="200371" y="38338"/>
                  </a:cubicBezTo>
                  <a:lnTo>
                    <a:pt x="285370" y="38338"/>
                  </a:lnTo>
                  <a:lnTo>
                    <a:pt x="285370" y="31040"/>
                  </a:lnTo>
                  <a:lnTo>
                    <a:pt x="200371" y="31040"/>
                  </a:lnTo>
                  <a:cubicBezTo>
                    <a:pt x="196251" y="31040"/>
                    <a:pt x="192370" y="32647"/>
                    <a:pt x="189453" y="35564"/>
                  </a:cubicBezTo>
                  <a:cubicBezTo>
                    <a:pt x="186536" y="38481"/>
                    <a:pt x="184929" y="42363"/>
                    <a:pt x="184929" y="46482"/>
                  </a:cubicBezTo>
                  <a:cubicBezTo>
                    <a:pt x="184929" y="50507"/>
                    <a:pt x="186453" y="54293"/>
                    <a:pt x="189227" y="57174"/>
                  </a:cubicBezTo>
                  <a:lnTo>
                    <a:pt x="189751" y="57900"/>
                  </a:lnTo>
                  <a:lnTo>
                    <a:pt x="189965" y="58115"/>
                  </a:lnTo>
                  <a:cubicBezTo>
                    <a:pt x="193191" y="61353"/>
                    <a:pt x="194965" y="65639"/>
                    <a:pt x="194965" y="70211"/>
                  </a:cubicBezTo>
                  <a:cubicBezTo>
                    <a:pt x="194965" y="74771"/>
                    <a:pt x="193191" y="79070"/>
                    <a:pt x="189965" y="82296"/>
                  </a:cubicBezTo>
                  <a:cubicBezTo>
                    <a:pt x="186726" y="85535"/>
                    <a:pt x="182440" y="87309"/>
                    <a:pt x="177868" y="87309"/>
                  </a:cubicBezTo>
                  <a:cubicBezTo>
                    <a:pt x="173308" y="87309"/>
                    <a:pt x="169010" y="85535"/>
                    <a:pt x="165783" y="82296"/>
                  </a:cubicBezTo>
                  <a:cubicBezTo>
                    <a:pt x="162557" y="79070"/>
                    <a:pt x="160771" y="74771"/>
                    <a:pt x="160771" y="70211"/>
                  </a:cubicBezTo>
                  <a:cubicBezTo>
                    <a:pt x="160771" y="65699"/>
                    <a:pt x="162509" y="61448"/>
                    <a:pt x="165664" y="58234"/>
                  </a:cubicBezTo>
                  <a:lnTo>
                    <a:pt x="166700" y="57376"/>
                  </a:lnTo>
                  <a:lnTo>
                    <a:pt x="166938" y="57150"/>
                  </a:lnTo>
                  <a:cubicBezTo>
                    <a:pt x="173272" y="50828"/>
                    <a:pt x="176749" y="42422"/>
                    <a:pt x="176749" y="33481"/>
                  </a:cubicBezTo>
                  <a:cubicBezTo>
                    <a:pt x="176749" y="24539"/>
                    <a:pt x="173260" y="16133"/>
                    <a:pt x="166938" y="9811"/>
                  </a:cubicBezTo>
                  <a:cubicBezTo>
                    <a:pt x="160616" y="3489"/>
                    <a:pt x="152210" y="0"/>
                    <a:pt x="1432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36923" y="1217775"/>
              <a:ext cx="8672431" cy="2837267"/>
            </a:xfrm>
            <a:custGeom>
              <a:avLst/>
              <a:gdLst/>
              <a:ahLst/>
              <a:cxnLst/>
              <a:rect l="l" t="t" r="r" b="b"/>
              <a:pathLst>
                <a:path w="270654" h="88547" extrusionOk="0">
                  <a:moveTo>
                    <a:pt x="135875" y="0"/>
                  </a:moveTo>
                  <a:cubicBezTo>
                    <a:pt x="134863" y="0"/>
                    <a:pt x="133850" y="60"/>
                    <a:pt x="132838" y="155"/>
                  </a:cubicBezTo>
                  <a:lnTo>
                    <a:pt x="132958" y="1370"/>
                  </a:lnTo>
                  <a:cubicBezTo>
                    <a:pt x="133922" y="1274"/>
                    <a:pt x="134910" y="1215"/>
                    <a:pt x="135875" y="1215"/>
                  </a:cubicBezTo>
                  <a:lnTo>
                    <a:pt x="135886" y="1215"/>
                  </a:lnTo>
                  <a:cubicBezTo>
                    <a:pt x="136506" y="1215"/>
                    <a:pt x="137125" y="1239"/>
                    <a:pt x="137744" y="1274"/>
                  </a:cubicBezTo>
                  <a:lnTo>
                    <a:pt x="137827" y="72"/>
                  </a:lnTo>
                  <a:cubicBezTo>
                    <a:pt x="137184" y="24"/>
                    <a:pt x="136529" y="0"/>
                    <a:pt x="135886" y="0"/>
                  </a:cubicBezTo>
                  <a:close/>
                  <a:moveTo>
                    <a:pt x="142756" y="786"/>
                  </a:moveTo>
                  <a:lnTo>
                    <a:pt x="142483" y="1977"/>
                  </a:lnTo>
                  <a:cubicBezTo>
                    <a:pt x="144042" y="2334"/>
                    <a:pt x="145578" y="2822"/>
                    <a:pt x="147055" y="3429"/>
                  </a:cubicBezTo>
                  <a:lnTo>
                    <a:pt x="147519" y="2310"/>
                  </a:lnTo>
                  <a:cubicBezTo>
                    <a:pt x="145983" y="1679"/>
                    <a:pt x="144388" y="1167"/>
                    <a:pt x="142756" y="786"/>
                  </a:cubicBezTo>
                  <a:close/>
                  <a:moveTo>
                    <a:pt x="127933" y="1048"/>
                  </a:moveTo>
                  <a:cubicBezTo>
                    <a:pt x="126326" y="1489"/>
                    <a:pt x="124754" y="2048"/>
                    <a:pt x="123242" y="2739"/>
                  </a:cubicBezTo>
                  <a:lnTo>
                    <a:pt x="123742" y="3846"/>
                  </a:lnTo>
                  <a:cubicBezTo>
                    <a:pt x="125195" y="3191"/>
                    <a:pt x="126707" y="2644"/>
                    <a:pt x="128255" y="2227"/>
                  </a:cubicBezTo>
                  <a:lnTo>
                    <a:pt x="127933" y="1048"/>
                  </a:lnTo>
                  <a:close/>
                  <a:moveTo>
                    <a:pt x="151948" y="4584"/>
                  </a:moveTo>
                  <a:lnTo>
                    <a:pt x="151305" y="5620"/>
                  </a:lnTo>
                  <a:cubicBezTo>
                    <a:pt x="152662" y="6465"/>
                    <a:pt x="153948" y="7418"/>
                    <a:pt x="155151" y="8478"/>
                  </a:cubicBezTo>
                  <a:lnTo>
                    <a:pt x="155948" y="7561"/>
                  </a:lnTo>
                  <a:cubicBezTo>
                    <a:pt x="154698" y="6465"/>
                    <a:pt x="153353" y="5465"/>
                    <a:pt x="151948" y="4584"/>
                  </a:cubicBezTo>
                  <a:close/>
                  <a:moveTo>
                    <a:pt x="118896" y="5180"/>
                  </a:moveTo>
                  <a:cubicBezTo>
                    <a:pt x="117515" y="6096"/>
                    <a:pt x="116205" y="7144"/>
                    <a:pt x="115003" y="8287"/>
                  </a:cubicBezTo>
                  <a:lnTo>
                    <a:pt x="115836" y="9180"/>
                  </a:lnTo>
                  <a:cubicBezTo>
                    <a:pt x="116991" y="8085"/>
                    <a:pt x="118253" y="7073"/>
                    <a:pt x="119575" y="6180"/>
                  </a:cubicBezTo>
                  <a:lnTo>
                    <a:pt x="118896" y="5180"/>
                  </a:lnTo>
                  <a:close/>
                  <a:moveTo>
                    <a:pt x="159425" y="11145"/>
                  </a:moveTo>
                  <a:lnTo>
                    <a:pt x="158485" y="11919"/>
                  </a:lnTo>
                  <a:cubicBezTo>
                    <a:pt x="159497" y="13157"/>
                    <a:pt x="160413" y="14478"/>
                    <a:pt x="161211" y="15859"/>
                  </a:cubicBezTo>
                  <a:lnTo>
                    <a:pt x="162259" y="15240"/>
                  </a:lnTo>
                  <a:cubicBezTo>
                    <a:pt x="161425" y="13812"/>
                    <a:pt x="160473" y="12431"/>
                    <a:pt x="159425" y="11145"/>
                  </a:cubicBezTo>
                  <a:close/>
                  <a:moveTo>
                    <a:pt x="111657" y="12002"/>
                  </a:moveTo>
                  <a:cubicBezTo>
                    <a:pt x="110645" y="13323"/>
                    <a:pt x="109740" y="14728"/>
                    <a:pt x="108966" y="16193"/>
                  </a:cubicBezTo>
                  <a:lnTo>
                    <a:pt x="110038" y="16764"/>
                  </a:lnTo>
                  <a:cubicBezTo>
                    <a:pt x="110788" y="15359"/>
                    <a:pt x="111657" y="14002"/>
                    <a:pt x="112622" y="12740"/>
                  </a:cubicBezTo>
                  <a:lnTo>
                    <a:pt x="111657" y="12002"/>
                  </a:lnTo>
                  <a:close/>
                  <a:moveTo>
                    <a:pt x="164390" y="19753"/>
                  </a:moveTo>
                  <a:lnTo>
                    <a:pt x="163247" y="20181"/>
                  </a:lnTo>
                  <a:cubicBezTo>
                    <a:pt x="163807" y="21670"/>
                    <a:pt x="164247" y="23218"/>
                    <a:pt x="164557" y="24789"/>
                  </a:cubicBezTo>
                  <a:lnTo>
                    <a:pt x="165747" y="24551"/>
                  </a:lnTo>
                  <a:cubicBezTo>
                    <a:pt x="165426" y="22920"/>
                    <a:pt x="164962" y="21313"/>
                    <a:pt x="164390" y="19753"/>
                  </a:cubicBezTo>
                  <a:close/>
                  <a:moveTo>
                    <a:pt x="107002" y="20777"/>
                  </a:moveTo>
                  <a:cubicBezTo>
                    <a:pt x="106478" y="22360"/>
                    <a:pt x="106085" y="23980"/>
                    <a:pt x="105823" y="25623"/>
                  </a:cubicBezTo>
                  <a:lnTo>
                    <a:pt x="107014" y="25813"/>
                  </a:lnTo>
                  <a:cubicBezTo>
                    <a:pt x="107276" y="24241"/>
                    <a:pt x="107657" y="22682"/>
                    <a:pt x="108157" y="21170"/>
                  </a:cubicBezTo>
                  <a:lnTo>
                    <a:pt x="107002" y="20777"/>
                  </a:lnTo>
                  <a:close/>
                  <a:moveTo>
                    <a:pt x="197251" y="31040"/>
                  </a:moveTo>
                  <a:lnTo>
                    <a:pt x="197251" y="32254"/>
                  </a:lnTo>
                  <a:lnTo>
                    <a:pt x="202145" y="32254"/>
                  </a:lnTo>
                  <a:lnTo>
                    <a:pt x="202145" y="31040"/>
                  </a:lnTo>
                  <a:close/>
                  <a:moveTo>
                    <a:pt x="207038" y="31040"/>
                  </a:moveTo>
                  <a:lnTo>
                    <a:pt x="207038" y="32254"/>
                  </a:lnTo>
                  <a:lnTo>
                    <a:pt x="211932" y="32254"/>
                  </a:lnTo>
                  <a:lnTo>
                    <a:pt x="211932" y="31040"/>
                  </a:lnTo>
                  <a:close/>
                  <a:moveTo>
                    <a:pt x="216825" y="31040"/>
                  </a:moveTo>
                  <a:lnTo>
                    <a:pt x="216825" y="32254"/>
                  </a:lnTo>
                  <a:lnTo>
                    <a:pt x="221719" y="32254"/>
                  </a:lnTo>
                  <a:lnTo>
                    <a:pt x="221719" y="31040"/>
                  </a:lnTo>
                  <a:close/>
                  <a:moveTo>
                    <a:pt x="226612" y="31040"/>
                  </a:moveTo>
                  <a:lnTo>
                    <a:pt x="226612" y="32254"/>
                  </a:lnTo>
                  <a:lnTo>
                    <a:pt x="231506" y="32254"/>
                  </a:lnTo>
                  <a:lnTo>
                    <a:pt x="231506" y="31040"/>
                  </a:lnTo>
                  <a:close/>
                  <a:moveTo>
                    <a:pt x="236399" y="31040"/>
                  </a:moveTo>
                  <a:lnTo>
                    <a:pt x="236399" y="32254"/>
                  </a:lnTo>
                  <a:lnTo>
                    <a:pt x="241292" y="32254"/>
                  </a:lnTo>
                  <a:lnTo>
                    <a:pt x="241292" y="31040"/>
                  </a:lnTo>
                  <a:close/>
                  <a:moveTo>
                    <a:pt x="246186" y="31040"/>
                  </a:moveTo>
                  <a:lnTo>
                    <a:pt x="246186" y="32254"/>
                  </a:lnTo>
                  <a:lnTo>
                    <a:pt x="251079" y="32254"/>
                  </a:lnTo>
                  <a:lnTo>
                    <a:pt x="251079" y="31040"/>
                  </a:lnTo>
                  <a:close/>
                  <a:moveTo>
                    <a:pt x="255973" y="31040"/>
                  </a:moveTo>
                  <a:lnTo>
                    <a:pt x="255973" y="32254"/>
                  </a:lnTo>
                  <a:lnTo>
                    <a:pt x="260866" y="32254"/>
                  </a:lnTo>
                  <a:lnTo>
                    <a:pt x="260866" y="31040"/>
                  </a:lnTo>
                  <a:close/>
                  <a:moveTo>
                    <a:pt x="265760" y="31040"/>
                  </a:moveTo>
                  <a:lnTo>
                    <a:pt x="265760" y="32254"/>
                  </a:lnTo>
                  <a:lnTo>
                    <a:pt x="270653" y="32254"/>
                  </a:lnTo>
                  <a:lnTo>
                    <a:pt x="270653" y="31040"/>
                  </a:lnTo>
                  <a:close/>
                  <a:moveTo>
                    <a:pt x="0" y="31064"/>
                  </a:moveTo>
                  <a:lnTo>
                    <a:pt x="0" y="32278"/>
                  </a:lnTo>
                  <a:lnTo>
                    <a:pt x="4894" y="32278"/>
                  </a:lnTo>
                  <a:lnTo>
                    <a:pt x="4894" y="31064"/>
                  </a:lnTo>
                  <a:close/>
                  <a:moveTo>
                    <a:pt x="9787" y="31064"/>
                  </a:moveTo>
                  <a:lnTo>
                    <a:pt x="9787" y="32278"/>
                  </a:lnTo>
                  <a:lnTo>
                    <a:pt x="14681" y="32278"/>
                  </a:lnTo>
                  <a:lnTo>
                    <a:pt x="14681" y="31064"/>
                  </a:lnTo>
                  <a:close/>
                  <a:moveTo>
                    <a:pt x="19574" y="31064"/>
                  </a:moveTo>
                  <a:lnTo>
                    <a:pt x="19574" y="32278"/>
                  </a:lnTo>
                  <a:lnTo>
                    <a:pt x="24468" y="32278"/>
                  </a:lnTo>
                  <a:lnTo>
                    <a:pt x="24468" y="31064"/>
                  </a:lnTo>
                  <a:close/>
                  <a:moveTo>
                    <a:pt x="29361" y="31064"/>
                  </a:moveTo>
                  <a:lnTo>
                    <a:pt x="29361" y="32278"/>
                  </a:lnTo>
                  <a:lnTo>
                    <a:pt x="34255" y="32278"/>
                  </a:lnTo>
                  <a:lnTo>
                    <a:pt x="34255" y="31064"/>
                  </a:lnTo>
                  <a:close/>
                  <a:moveTo>
                    <a:pt x="39148" y="31064"/>
                  </a:moveTo>
                  <a:lnTo>
                    <a:pt x="39148" y="32278"/>
                  </a:lnTo>
                  <a:lnTo>
                    <a:pt x="44042" y="32278"/>
                  </a:lnTo>
                  <a:lnTo>
                    <a:pt x="44042" y="31064"/>
                  </a:lnTo>
                  <a:close/>
                  <a:moveTo>
                    <a:pt x="48935" y="31064"/>
                  </a:moveTo>
                  <a:lnTo>
                    <a:pt x="48935" y="32278"/>
                  </a:lnTo>
                  <a:lnTo>
                    <a:pt x="53829" y="32278"/>
                  </a:lnTo>
                  <a:lnTo>
                    <a:pt x="53829" y="31064"/>
                  </a:lnTo>
                  <a:close/>
                  <a:moveTo>
                    <a:pt x="58722" y="31064"/>
                  </a:moveTo>
                  <a:lnTo>
                    <a:pt x="58722" y="32278"/>
                  </a:lnTo>
                  <a:lnTo>
                    <a:pt x="63615" y="32278"/>
                  </a:lnTo>
                  <a:lnTo>
                    <a:pt x="63615" y="31064"/>
                  </a:lnTo>
                  <a:close/>
                  <a:moveTo>
                    <a:pt x="68509" y="31064"/>
                  </a:moveTo>
                  <a:lnTo>
                    <a:pt x="68509" y="32278"/>
                  </a:lnTo>
                  <a:lnTo>
                    <a:pt x="73402" y="32278"/>
                  </a:lnTo>
                  <a:lnTo>
                    <a:pt x="73402" y="31064"/>
                  </a:lnTo>
                  <a:close/>
                  <a:moveTo>
                    <a:pt x="78296" y="31064"/>
                  </a:moveTo>
                  <a:lnTo>
                    <a:pt x="78296" y="32278"/>
                  </a:lnTo>
                  <a:lnTo>
                    <a:pt x="78736" y="32278"/>
                  </a:lnTo>
                  <a:cubicBezTo>
                    <a:pt x="80153" y="32278"/>
                    <a:pt x="81546" y="32552"/>
                    <a:pt x="82856" y="33064"/>
                  </a:cubicBezTo>
                  <a:lnTo>
                    <a:pt x="83308" y="31933"/>
                  </a:lnTo>
                  <a:cubicBezTo>
                    <a:pt x="81844" y="31361"/>
                    <a:pt x="80308" y="31064"/>
                    <a:pt x="78736" y="31064"/>
                  </a:cubicBezTo>
                  <a:close/>
                  <a:moveTo>
                    <a:pt x="192322" y="31064"/>
                  </a:moveTo>
                  <a:cubicBezTo>
                    <a:pt x="190596" y="31147"/>
                    <a:pt x="188929" y="31588"/>
                    <a:pt x="187381" y="32373"/>
                  </a:cubicBezTo>
                  <a:lnTo>
                    <a:pt x="187941" y="33457"/>
                  </a:lnTo>
                  <a:cubicBezTo>
                    <a:pt x="189322" y="32754"/>
                    <a:pt x="190822" y="32350"/>
                    <a:pt x="192394" y="32278"/>
                  </a:cubicBezTo>
                  <a:lnTo>
                    <a:pt x="192322" y="31064"/>
                  </a:lnTo>
                  <a:close/>
                  <a:moveTo>
                    <a:pt x="166307" y="29516"/>
                  </a:moveTo>
                  <a:lnTo>
                    <a:pt x="165081" y="29552"/>
                  </a:lnTo>
                  <a:cubicBezTo>
                    <a:pt x="165092" y="29849"/>
                    <a:pt x="165104" y="30147"/>
                    <a:pt x="165104" y="30445"/>
                  </a:cubicBezTo>
                  <a:cubicBezTo>
                    <a:pt x="165104" y="31742"/>
                    <a:pt x="165009" y="33052"/>
                    <a:pt x="164842" y="34326"/>
                  </a:cubicBezTo>
                  <a:lnTo>
                    <a:pt x="166045" y="34493"/>
                  </a:lnTo>
                  <a:cubicBezTo>
                    <a:pt x="166224" y="33159"/>
                    <a:pt x="166319" y="31790"/>
                    <a:pt x="166319" y="30445"/>
                  </a:cubicBezTo>
                  <a:cubicBezTo>
                    <a:pt x="166319" y="30135"/>
                    <a:pt x="166307" y="29826"/>
                    <a:pt x="166307" y="29516"/>
                  </a:cubicBezTo>
                  <a:close/>
                  <a:moveTo>
                    <a:pt x="106657" y="30587"/>
                  </a:moveTo>
                  <a:lnTo>
                    <a:pt x="105442" y="30599"/>
                  </a:lnTo>
                  <a:cubicBezTo>
                    <a:pt x="105442" y="32254"/>
                    <a:pt x="105597" y="33933"/>
                    <a:pt x="105871" y="35564"/>
                  </a:cubicBezTo>
                  <a:lnTo>
                    <a:pt x="107073" y="35362"/>
                  </a:lnTo>
                  <a:cubicBezTo>
                    <a:pt x="106799" y="33790"/>
                    <a:pt x="106657" y="32183"/>
                    <a:pt x="106657" y="30587"/>
                  </a:cubicBezTo>
                  <a:close/>
                  <a:moveTo>
                    <a:pt x="87559" y="34755"/>
                  </a:moveTo>
                  <a:lnTo>
                    <a:pt x="86702" y="35612"/>
                  </a:lnTo>
                  <a:cubicBezTo>
                    <a:pt x="87797" y="36719"/>
                    <a:pt x="88642" y="38029"/>
                    <a:pt x="89190" y="39481"/>
                  </a:cubicBezTo>
                  <a:lnTo>
                    <a:pt x="90333" y="39053"/>
                  </a:lnTo>
                  <a:cubicBezTo>
                    <a:pt x="89714" y="37434"/>
                    <a:pt x="88785" y="35993"/>
                    <a:pt x="87559" y="34755"/>
                  </a:cubicBezTo>
                  <a:close/>
                  <a:moveTo>
                    <a:pt x="183404" y="35564"/>
                  </a:moveTo>
                  <a:cubicBezTo>
                    <a:pt x="182297" y="36898"/>
                    <a:pt x="181499" y="38422"/>
                    <a:pt x="181035" y="40089"/>
                  </a:cubicBezTo>
                  <a:lnTo>
                    <a:pt x="182202" y="40422"/>
                  </a:lnTo>
                  <a:cubicBezTo>
                    <a:pt x="182630" y="38922"/>
                    <a:pt x="183345" y="37541"/>
                    <a:pt x="184333" y="36338"/>
                  </a:cubicBezTo>
                  <a:lnTo>
                    <a:pt x="183404" y="35564"/>
                  </a:lnTo>
                  <a:close/>
                  <a:moveTo>
                    <a:pt x="163819" y="39005"/>
                  </a:moveTo>
                  <a:cubicBezTo>
                    <a:pt x="163354" y="40529"/>
                    <a:pt x="162759" y="42029"/>
                    <a:pt x="162056" y="43458"/>
                  </a:cubicBezTo>
                  <a:lnTo>
                    <a:pt x="163140" y="43994"/>
                  </a:lnTo>
                  <a:cubicBezTo>
                    <a:pt x="163878" y="42518"/>
                    <a:pt x="164497" y="40958"/>
                    <a:pt x="164985" y="39362"/>
                  </a:cubicBezTo>
                  <a:lnTo>
                    <a:pt x="163819" y="39005"/>
                  </a:lnTo>
                  <a:close/>
                  <a:moveTo>
                    <a:pt x="108252" y="40005"/>
                  </a:moveTo>
                  <a:lnTo>
                    <a:pt x="107109" y="40398"/>
                  </a:lnTo>
                  <a:cubicBezTo>
                    <a:pt x="107645" y="41970"/>
                    <a:pt x="108323" y="43506"/>
                    <a:pt x="109109" y="44958"/>
                  </a:cubicBezTo>
                  <a:lnTo>
                    <a:pt x="110181" y="44387"/>
                  </a:lnTo>
                  <a:cubicBezTo>
                    <a:pt x="109419" y="42982"/>
                    <a:pt x="108776" y="41506"/>
                    <a:pt x="108252" y="40005"/>
                  </a:cubicBezTo>
                  <a:close/>
                  <a:moveTo>
                    <a:pt x="89916" y="44030"/>
                  </a:moveTo>
                  <a:cubicBezTo>
                    <a:pt x="89833" y="45601"/>
                    <a:pt x="89440" y="47101"/>
                    <a:pt x="88750" y="48494"/>
                  </a:cubicBezTo>
                  <a:lnTo>
                    <a:pt x="89833" y="49030"/>
                  </a:lnTo>
                  <a:cubicBezTo>
                    <a:pt x="90607" y="47494"/>
                    <a:pt x="91047" y="45827"/>
                    <a:pt x="91131" y="44089"/>
                  </a:cubicBezTo>
                  <a:lnTo>
                    <a:pt x="89916" y="44030"/>
                  </a:lnTo>
                  <a:close/>
                  <a:moveTo>
                    <a:pt x="181904" y="45018"/>
                  </a:moveTo>
                  <a:lnTo>
                    <a:pt x="180690" y="45185"/>
                  </a:lnTo>
                  <a:cubicBezTo>
                    <a:pt x="180940" y="46911"/>
                    <a:pt x="181523" y="48518"/>
                    <a:pt x="182440" y="49995"/>
                  </a:cubicBezTo>
                  <a:lnTo>
                    <a:pt x="183464" y="49352"/>
                  </a:lnTo>
                  <a:cubicBezTo>
                    <a:pt x="182642" y="48030"/>
                    <a:pt x="182118" y="46566"/>
                    <a:pt x="181904" y="45018"/>
                  </a:cubicBezTo>
                  <a:close/>
                  <a:moveTo>
                    <a:pt x="159568" y="47554"/>
                  </a:moveTo>
                  <a:cubicBezTo>
                    <a:pt x="158675" y="48804"/>
                    <a:pt x="157663" y="49995"/>
                    <a:pt x="156556" y="51090"/>
                  </a:cubicBezTo>
                  <a:lnTo>
                    <a:pt x="156484" y="51150"/>
                  </a:lnTo>
                  <a:lnTo>
                    <a:pt x="157270" y="52078"/>
                  </a:lnTo>
                  <a:lnTo>
                    <a:pt x="157353" y="52007"/>
                  </a:lnTo>
                  <a:lnTo>
                    <a:pt x="157401" y="51971"/>
                  </a:lnTo>
                  <a:cubicBezTo>
                    <a:pt x="158544" y="50816"/>
                    <a:pt x="159616" y="49578"/>
                    <a:pt x="160556" y="48268"/>
                  </a:cubicBezTo>
                  <a:lnTo>
                    <a:pt x="159568" y="47554"/>
                  </a:lnTo>
                  <a:close/>
                  <a:moveTo>
                    <a:pt x="112800" y="48387"/>
                  </a:moveTo>
                  <a:lnTo>
                    <a:pt x="111848" y="49137"/>
                  </a:lnTo>
                  <a:cubicBezTo>
                    <a:pt x="112622" y="50126"/>
                    <a:pt x="113455" y="51078"/>
                    <a:pt x="114348" y="51971"/>
                  </a:cubicBezTo>
                  <a:lnTo>
                    <a:pt x="115265" y="52769"/>
                  </a:lnTo>
                  <a:lnTo>
                    <a:pt x="116074" y="51864"/>
                  </a:lnTo>
                  <a:lnTo>
                    <a:pt x="115193" y="51090"/>
                  </a:lnTo>
                  <a:cubicBezTo>
                    <a:pt x="114348" y="50245"/>
                    <a:pt x="113538" y="49328"/>
                    <a:pt x="112800" y="48387"/>
                  </a:cubicBezTo>
                  <a:close/>
                  <a:moveTo>
                    <a:pt x="85975" y="52269"/>
                  </a:moveTo>
                  <a:cubicBezTo>
                    <a:pt x="84797" y="53471"/>
                    <a:pt x="83761" y="54817"/>
                    <a:pt x="82904" y="56245"/>
                  </a:cubicBezTo>
                  <a:lnTo>
                    <a:pt x="83951" y="56876"/>
                  </a:lnTo>
                  <a:cubicBezTo>
                    <a:pt x="84761" y="55519"/>
                    <a:pt x="85737" y="54257"/>
                    <a:pt x="86845" y="53114"/>
                  </a:cubicBezTo>
                  <a:lnTo>
                    <a:pt x="85975" y="52269"/>
                  </a:lnTo>
                  <a:close/>
                  <a:moveTo>
                    <a:pt x="186500" y="53055"/>
                  </a:moveTo>
                  <a:lnTo>
                    <a:pt x="185583" y="53852"/>
                  </a:lnTo>
                  <a:cubicBezTo>
                    <a:pt x="186631" y="55043"/>
                    <a:pt x="187548" y="56353"/>
                    <a:pt x="188286" y="57758"/>
                  </a:cubicBezTo>
                  <a:lnTo>
                    <a:pt x="189357" y="57186"/>
                  </a:lnTo>
                  <a:cubicBezTo>
                    <a:pt x="188572" y="55698"/>
                    <a:pt x="187607" y="54317"/>
                    <a:pt x="186500" y="53055"/>
                  </a:cubicBezTo>
                  <a:close/>
                  <a:moveTo>
                    <a:pt x="153055" y="54817"/>
                  </a:moveTo>
                  <a:cubicBezTo>
                    <a:pt x="152079" y="56186"/>
                    <a:pt x="151269" y="57674"/>
                    <a:pt x="150650" y="59234"/>
                  </a:cubicBezTo>
                  <a:lnTo>
                    <a:pt x="151781" y="59686"/>
                  </a:lnTo>
                  <a:cubicBezTo>
                    <a:pt x="152365" y="58222"/>
                    <a:pt x="153127" y="56817"/>
                    <a:pt x="154043" y="55531"/>
                  </a:cubicBezTo>
                  <a:lnTo>
                    <a:pt x="153055" y="54817"/>
                  </a:lnTo>
                  <a:close/>
                  <a:moveTo>
                    <a:pt x="119277" y="55769"/>
                  </a:moveTo>
                  <a:lnTo>
                    <a:pt x="118253" y="56412"/>
                  </a:lnTo>
                  <a:cubicBezTo>
                    <a:pt x="119099" y="57746"/>
                    <a:pt x="119789" y="59186"/>
                    <a:pt x="120301" y="60686"/>
                  </a:cubicBezTo>
                  <a:lnTo>
                    <a:pt x="121456" y="60294"/>
                  </a:lnTo>
                  <a:cubicBezTo>
                    <a:pt x="120908" y="58710"/>
                    <a:pt x="120182" y="57186"/>
                    <a:pt x="119277" y="55769"/>
                  </a:cubicBezTo>
                  <a:close/>
                  <a:moveTo>
                    <a:pt x="80856" y="60829"/>
                  </a:moveTo>
                  <a:cubicBezTo>
                    <a:pt x="80356" y="62437"/>
                    <a:pt x="80046" y="64092"/>
                    <a:pt x="79939" y="65770"/>
                  </a:cubicBezTo>
                  <a:lnTo>
                    <a:pt x="81153" y="65854"/>
                  </a:lnTo>
                  <a:cubicBezTo>
                    <a:pt x="81249" y="64270"/>
                    <a:pt x="81546" y="62710"/>
                    <a:pt x="82011" y="61198"/>
                  </a:cubicBezTo>
                  <a:lnTo>
                    <a:pt x="80856" y="60829"/>
                  </a:lnTo>
                  <a:close/>
                  <a:moveTo>
                    <a:pt x="191167" y="61877"/>
                  </a:moveTo>
                  <a:lnTo>
                    <a:pt x="189988" y="62175"/>
                  </a:lnTo>
                  <a:cubicBezTo>
                    <a:pt x="190381" y="63699"/>
                    <a:pt x="190584" y="65282"/>
                    <a:pt x="190608" y="66866"/>
                  </a:cubicBezTo>
                  <a:lnTo>
                    <a:pt x="191822" y="66854"/>
                  </a:lnTo>
                  <a:cubicBezTo>
                    <a:pt x="191798" y="65175"/>
                    <a:pt x="191584" y="63496"/>
                    <a:pt x="191167" y="61877"/>
                  </a:cubicBezTo>
                  <a:close/>
                  <a:moveTo>
                    <a:pt x="149352" y="64092"/>
                  </a:moveTo>
                  <a:cubicBezTo>
                    <a:pt x="149198" y="65104"/>
                    <a:pt x="149126" y="66139"/>
                    <a:pt x="149126" y="67175"/>
                  </a:cubicBezTo>
                  <a:cubicBezTo>
                    <a:pt x="149126" y="67818"/>
                    <a:pt x="149150" y="68473"/>
                    <a:pt x="149210" y="69104"/>
                  </a:cubicBezTo>
                  <a:lnTo>
                    <a:pt x="150424" y="68997"/>
                  </a:lnTo>
                  <a:cubicBezTo>
                    <a:pt x="150364" y="68390"/>
                    <a:pt x="150341" y="67783"/>
                    <a:pt x="150341" y="67175"/>
                  </a:cubicBezTo>
                  <a:cubicBezTo>
                    <a:pt x="150341" y="66199"/>
                    <a:pt x="150412" y="65223"/>
                    <a:pt x="150555" y="64258"/>
                  </a:cubicBezTo>
                  <a:lnTo>
                    <a:pt x="149352" y="64092"/>
                  </a:lnTo>
                  <a:close/>
                  <a:moveTo>
                    <a:pt x="122504" y="65211"/>
                  </a:moveTo>
                  <a:lnTo>
                    <a:pt x="121289" y="65318"/>
                  </a:lnTo>
                  <a:cubicBezTo>
                    <a:pt x="121349" y="65937"/>
                    <a:pt x="121385" y="66580"/>
                    <a:pt x="121385" y="67199"/>
                  </a:cubicBezTo>
                  <a:cubicBezTo>
                    <a:pt x="121385" y="68152"/>
                    <a:pt x="121313" y="69116"/>
                    <a:pt x="121182" y="70057"/>
                  </a:cubicBezTo>
                  <a:lnTo>
                    <a:pt x="122385" y="70235"/>
                  </a:lnTo>
                  <a:cubicBezTo>
                    <a:pt x="122528" y="69235"/>
                    <a:pt x="122599" y="68211"/>
                    <a:pt x="122599" y="67199"/>
                  </a:cubicBezTo>
                  <a:cubicBezTo>
                    <a:pt x="122599" y="66532"/>
                    <a:pt x="122563" y="65866"/>
                    <a:pt x="122504" y="65211"/>
                  </a:cubicBezTo>
                  <a:close/>
                  <a:moveTo>
                    <a:pt x="81392" y="70592"/>
                  </a:moveTo>
                  <a:lnTo>
                    <a:pt x="80189" y="70795"/>
                  </a:lnTo>
                  <a:cubicBezTo>
                    <a:pt x="80475" y="72450"/>
                    <a:pt x="80951" y="74069"/>
                    <a:pt x="81606" y="75617"/>
                  </a:cubicBezTo>
                  <a:lnTo>
                    <a:pt x="82725" y="75129"/>
                  </a:lnTo>
                  <a:cubicBezTo>
                    <a:pt x="82106" y="73676"/>
                    <a:pt x="81653" y="72152"/>
                    <a:pt x="81392" y="70592"/>
                  </a:cubicBezTo>
                  <a:close/>
                  <a:moveTo>
                    <a:pt x="190131" y="71581"/>
                  </a:moveTo>
                  <a:cubicBezTo>
                    <a:pt x="189786" y="73128"/>
                    <a:pt x="189250" y="74641"/>
                    <a:pt x="188560" y="76057"/>
                  </a:cubicBezTo>
                  <a:lnTo>
                    <a:pt x="189643" y="76593"/>
                  </a:lnTo>
                  <a:cubicBezTo>
                    <a:pt x="190381" y="75081"/>
                    <a:pt x="190953" y="73486"/>
                    <a:pt x="191310" y="71854"/>
                  </a:cubicBezTo>
                  <a:lnTo>
                    <a:pt x="190131" y="71581"/>
                  </a:lnTo>
                  <a:close/>
                  <a:moveTo>
                    <a:pt x="151400" y="73640"/>
                  </a:moveTo>
                  <a:lnTo>
                    <a:pt x="150245" y="74021"/>
                  </a:lnTo>
                  <a:cubicBezTo>
                    <a:pt x="150781" y="75617"/>
                    <a:pt x="151507" y="77141"/>
                    <a:pt x="152412" y="78558"/>
                  </a:cubicBezTo>
                  <a:lnTo>
                    <a:pt x="153436" y="77915"/>
                  </a:lnTo>
                  <a:cubicBezTo>
                    <a:pt x="152591" y="76581"/>
                    <a:pt x="151912" y="75141"/>
                    <a:pt x="151400" y="73640"/>
                  </a:cubicBezTo>
                  <a:close/>
                  <a:moveTo>
                    <a:pt x="119956" y="74641"/>
                  </a:moveTo>
                  <a:cubicBezTo>
                    <a:pt x="119372" y="76105"/>
                    <a:pt x="118622" y="77510"/>
                    <a:pt x="117706" y="78808"/>
                  </a:cubicBezTo>
                  <a:lnTo>
                    <a:pt x="118694" y="79510"/>
                  </a:lnTo>
                  <a:cubicBezTo>
                    <a:pt x="119670" y="78129"/>
                    <a:pt x="120468" y="76653"/>
                    <a:pt x="121087" y="75093"/>
                  </a:cubicBezTo>
                  <a:lnTo>
                    <a:pt x="119956" y="74641"/>
                  </a:lnTo>
                  <a:close/>
                  <a:moveTo>
                    <a:pt x="85094" y="79236"/>
                  </a:moveTo>
                  <a:lnTo>
                    <a:pt x="84118" y="79963"/>
                  </a:lnTo>
                  <a:cubicBezTo>
                    <a:pt x="84737" y="80784"/>
                    <a:pt x="85416" y="81570"/>
                    <a:pt x="86142" y="82296"/>
                  </a:cubicBezTo>
                  <a:cubicBezTo>
                    <a:pt x="86606" y="82761"/>
                    <a:pt x="87083" y="83201"/>
                    <a:pt x="87583" y="83606"/>
                  </a:cubicBezTo>
                  <a:lnTo>
                    <a:pt x="88357" y="82677"/>
                  </a:lnTo>
                  <a:cubicBezTo>
                    <a:pt x="87892" y="82284"/>
                    <a:pt x="87440" y="81868"/>
                    <a:pt x="86999" y="81439"/>
                  </a:cubicBezTo>
                  <a:cubicBezTo>
                    <a:pt x="86321" y="80748"/>
                    <a:pt x="85678" y="80010"/>
                    <a:pt x="85094" y="79236"/>
                  </a:cubicBezTo>
                  <a:close/>
                  <a:moveTo>
                    <a:pt x="185976" y="80034"/>
                  </a:moveTo>
                  <a:cubicBezTo>
                    <a:pt x="185583" y="80510"/>
                    <a:pt x="185155" y="80975"/>
                    <a:pt x="184714" y="81415"/>
                  </a:cubicBezTo>
                  <a:cubicBezTo>
                    <a:pt x="184035" y="82094"/>
                    <a:pt x="183309" y="82725"/>
                    <a:pt x="182547" y="83296"/>
                  </a:cubicBezTo>
                  <a:lnTo>
                    <a:pt x="183273" y="84273"/>
                  </a:lnTo>
                  <a:cubicBezTo>
                    <a:pt x="184083" y="83665"/>
                    <a:pt x="184857" y="82987"/>
                    <a:pt x="185571" y="82272"/>
                  </a:cubicBezTo>
                  <a:cubicBezTo>
                    <a:pt x="186047" y="81808"/>
                    <a:pt x="186488" y="81308"/>
                    <a:pt x="186917" y="80808"/>
                  </a:cubicBezTo>
                  <a:lnTo>
                    <a:pt x="185976" y="80034"/>
                  </a:lnTo>
                  <a:close/>
                  <a:moveTo>
                    <a:pt x="156425" y="81594"/>
                  </a:moveTo>
                  <a:lnTo>
                    <a:pt x="155579" y="82463"/>
                  </a:lnTo>
                  <a:cubicBezTo>
                    <a:pt x="156782" y="83642"/>
                    <a:pt x="158127" y="84677"/>
                    <a:pt x="159556" y="85535"/>
                  </a:cubicBezTo>
                  <a:lnTo>
                    <a:pt x="160175" y="84487"/>
                  </a:lnTo>
                  <a:cubicBezTo>
                    <a:pt x="158830" y="83677"/>
                    <a:pt x="157556" y="82701"/>
                    <a:pt x="156425" y="81594"/>
                  </a:cubicBezTo>
                  <a:close/>
                  <a:moveTo>
                    <a:pt x="114539" y="82332"/>
                  </a:moveTo>
                  <a:cubicBezTo>
                    <a:pt x="113336" y="83380"/>
                    <a:pt x="112026" y="84285"/>
                    <a:pt x="110633" y="85023"/>
                  </a:cubicBezTo>
                  <a:lnTo>
                    <a:pt x="111205" y="86094"/>
                  </a:lnTo>
                  <a:cubicBezTo>
                    <a:pt x="112681" y="85309"/>
                    <a:pt x="114074" y="84356"/>
                    <a:pt x="115336" y="83237"/>
                  </a:cubicBezTo>
                  <a:lnTo>
                    <a:pt x="114539" y="82332"/>
                  </a:lnTo>
                  <a:close/>
                  <a:moveTo>
                    <a:pt x="92333" y="85261"/>
                  </a:moveTo>
                  <a:lnTo>
                    <a:pt x="91786" y="86356"/>
                  </a:lnTo>
                  <a:cubicBezTo>
                    <a:pt x="93298" y="87094"/>
                    <a:pt x="94893" y="87654"/>
                    <a:pt x="96524" y="88023"/>
                  </a:cubicBezTo>
                  <a:lnTo>
                    <a:pt x="96798" y="86844"/>
                  </a:lnTo>
                  <a:cubicBezTo>
                    <a:pt x="95250" y="86499"/>
                    <a:pt x="93750" y="85963"/>
                    <a:pt x="92333" y="85261"/>
                  </a:cubicBezTo>
                  <a:close/>
                  <a:moveTo>
                    <a:pt x="178451" y="85678"/>
                  </a:moveTo>
                  <a:cubicBezTo>
                    <a:pt x="176999" y="86297"/>
                    <a:pt x="175463" y="86749"/>
                    <a:pt x="173903" y="87023"/>
                  </a:cubicBezTo>
                  <a:lnTo>
                    <a:pt x="174106" y="88214"/>
                  </a:lnTo>
                  <a:cubicBezTo>
                    <a:pt x="175760" y="87928"/>
                    <a:pt x="177392" y="87452"/>
                    <a:pt x="178928" y="86785"/>
                  </a:cubicBezTo>
                  <a:lnTo>
                    <a:pt x="178451" y="85678"/>
                  </a:lnTo>
                  <a:close/>
                  <a:moveTo>
                    <a:pt x="164509" y="86416"/>
                  </a:moveTo>
                  <a:lnTo>
                    <a:pt x="164152" y="87571"/>
                  </a:lnTo>
                  <a:cubicBezTo>
                    <a:pt x="165747" y="88071"/>
                    <a:pt x="167414" y="88368"/>
                    <a:pt x="169093" y="88476"/>
                  </a:cubicBezTo>
                  <a:lnTo>
                    <a:pt x="169164" y="87273"/>
                  </a:lnTo>
                  <a:cubicBezTo>
                    <a:pt x="167581" y="87166"/>
                    <a:pt x="166021" y="86880"/>
                    <a:pt x="164509" y="86416"/>
                  </a:cubicBezTo>
                  <a:close/>
                  <a:moveTo>
                    <a:pt x="106204" y="86713"/>
                  </a:moveTo>
                  <a:cubicBezTo>
                    <a:pt x="104680" y="87106"/>
                    <a:pt x="103097" y="87309"/>
                    <a:pt x="101513" y="87333"/>
                  </a:cubicBezTo>
                  <a:lnTo>
                    <a:pt x="101525" y="88547"/>
                  </a:lnTo>
                  <a:cubicBezTo>
                    <a:pt x="103204" y="88523"/>
                    <a:pt x="104883" y="88309"/>
                    <a:pt x="106502" y="87892"/>
                  </a:cubicBezTo>
                  <a:lnTo>
                    <a:pt x="106204" y="867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p29"/>
          <p:cNvSpPr/>
          <p:nvPr/>
        </p:nvSpPr>
        <p:spPr>
          <a:xfrm>
            <a:off x="9624700" y="15121625"/>
            <a:ext cx="60750" cy="30400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29" y="1215"/>
                </a:lnTo>
                <a:lnTo>
                  <a:pt x="2429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29"/>
          <p:cNvGrpSpPr/>
          <p:nvPr/>
        </p:nvGrpSpPr>
        <p:grpSpPr>
          <a:xfrm>
            <a:off x="1503847" y="1550950"/>
            <a:ext cx="1281556" cy="1232515"/>
            <a:chOff x="2677793" y="3332210"/>
            <a:chExt cx="1281556" cy="1232515"/>
          </a:xfrm>
        </p:grpSpPr>
        <p:sp>
          <p:nvSpPr>
            <p:cNvPr id="881" name="Google Shape;881;p29"/>
            <p:cNvSpPr/>
            <p:nvPr/>
          </p:nvSpPr>
          <p:spPr>
            <a:xfrm>
              <a:off x="2677793" y="4278225"/>
              <a:ext cx="1281556" cy="286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Спектакль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3066642" y="3332210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lvl="0" algn="ctr"/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000" dirty="0"/>
            </a:p>
          </p:txBody>
        </p:sp>
      </p:grpSp>
      <p:grpSp>
        <p:nvGrpSpPr>
          <p:cNvPr id="890" name="Google Shape;890;p29"/>
          <p:cNvGrpSpPr/>
          <p:nvPr/>
        </p:nvGrpSpPr>
        <p:grpSpPr>
          <a:xfrm>
            <a:off x="146874" y="1550950"/>
            <a:ext cx="1126800" cy="1232515"/>
            <a:chOff x="857168" y="1514103"/>
            <a:chExt cx="1126800" cy="1232515"/>
          </a:xfrm>
        </p:grpSpPr>
        <p:sp>
          <p:nvSpPr>
            <p:cNvPr id="891" name="Google Shape;891;p29"/>
            <p:cNvSpPr/>
            <p:nvPr/>
          </p:nvSpPr>
          <p:spPr>
            <a:xfrm>
              <a:off x="857168" y="2460118"/>
              <a:ext cx="1126800" cy="2865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Квест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1246017" y="1514103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dirty="0"/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EB463D-7F23-46C8-901A-90974F93D22C}"/>
              </a:ext>
            </a:extLst>
          </p:cNvPr>
          <p:cNvSpPr/>
          <p:nvPr/>
        </p:nvSpPr>
        <p:spPr>
          <a:xfrm>
            <a:off x="4420689" y="150441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ira Sans Extra Condensed Medium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341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E25DBA-5611-4697-911E-8850587D9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8" t="4944" r="13109"/>
          <a:stretch/>
        </p:blipFill>
        <p:spPr>
          <a:xfrm>
            <a:off x="4618013" y="1151440"/>
            <a:ext cx="4223155" cy="3715945"/>
          </a:xfrm>
          <a:prstGeom prst="roundRect">
            <a:avLst>
              <a:gd name="adj" fmla="val 1181"/>
            </a:avLst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B80D5A8-7912-482B-A7FB-87C9227FBDBD}"/>
              </a:ext>
            </a:extLst>
          </p:cNvPr>
          <p:cNvGrpSpPr/>
          <p:nvPr/>
        </p:nvGrpSpPr>
        <p:grpSpPr>
          <a:xfrm rot="1520660">
            <a:off x="4318351" y="230994"/>
            <a:ext cx="6292445" cy="1146774"/>
            <a:chOff x="1395103" y="1981530"/>
            <a:chExt cx="6292445" cy="1146774"/>
          </a:xfrm>
        </p:grpSpPr>
        <p:sp>
          <p:nvSpPr>
            <p:cNvPr id="10" name="Google Shape;248;p18">
              <a:extLst>
                <a:ext uri="{FF2B5EF4-FFF2-40B4-BE49-F238E27FC236}">
                  <a16:creationId xmlns:a16="http://schemas.microsoft.com/office/drawing/2014/main" id="{17837BE6-4C38-45A6-820D-540B823B6CCB}"/>
                </a:ext>
              </a:extLst>
            </p:cNvPr>
            <p:cNvSpPr/>
            <p:nvPr/>
          </p:nvSpPr>
          <p:spPr>
            <a:xfrm>
              <a:off x="1395103" y="1981530"/>
              <a:ext cx="6259782" cy="1146774"/>
            </a:xfrm>
            <a:custGeom>
              <a:avLst/>
              <a:gdLst/>
              <a:ahLst/>
              <a:cxnLst/>
              <a:rect l="l" t="t" r="r" b="b"/>
              <a:pathLst>
                <a:path w="239174" h="43816" extrusionOk="0">
                  <a:moveTo>
                    <a:pt x="21863" y="0"/>
                  </a:moveTo>
                  <a:cubicBezTo>
                    <a:pt x="20934" y="0"/>
                    <a:pt x="20019" y="61"/>
                    <a:pt x="19122" y="179"/>
                  </a:cubicBezTo>
                  <a:cubicBezTo>
                    <a:pt x="17157" y="418"/>
                    <a:pt x="15300" y="941"/>
                    <a:pt x="13609" y="1632"/>
                  </a:cubicBezTo>
                  <a:cubicBezTo>
                    <a:pt x="11919" y="2311"/>
                    <a:pt x="10406" y="3192"/>
                    <a:pt x="9073" y="4156"/>
                  </a:cubicBezTo>
                  <a:cubicBezTo>
                    <a:pt x="6394" y="6085"/>
                    <a:pt x="4489" y="8395"/>
                    <a:pt x="3156" y="10574"/>
                  </a:cubicBezTo>
                  <a:cubicBezTo>
                    <a:pt x="1846" y="12764"/>
                    <a:pt x="1096" y="14848"/>
                    <a:pt x="667" y="16551"/>
                  </a:cubicBezTo>
                  <a:cubicBezTo>
                    <a:pt x="239" y="18277"/>
                    <a:pt x="108" y="19622"/>
                    <a:pt x="48" y="20527"/>
                  </a:cubicBezTo>
                  <a:cubicBezTo>
                    <a:pt x="12" y="20980"/>
                    <a:pt x="24" y="21325"/>
                    <a:pt x="12" y="21563"/>
                  </a:cubicBezTo>
                  <a:cubicBezTo>
                    <a:pt x="0" y="21789"/>
                    <a:pt x="0" y="21908"/>
                    <a:pt x="0" y="21908"/>
                  </a:cubicBezTo>
                  <a:lnTo>
                    <a:pt x="11264" y="21908"/>
                  </a:lnTo>
                  <a:cubicBezTo>
                    <a:pt x="11264" y="21908"/>
                    <a:pt x="11264" y="21849"/>
                    <a:pt x="11264" y="21730"/>
                  </a:cubicBezTo>
                  <a:cubicBezTo>
                    <a:pt x="11276" y="21623"/>
                    <a:pt x="11264" y="21456"/>
                    <a:pt x="11288" y="21230"/>
                  </a:cubicBezTo>
                  <a:cubicBezTo>
                    <a:pt x="11311" y="20789"/>
                    <a:pt x="11383" y="20134"/>
                    <a:pt x="11585" y="19301"/>
                  </a:cubicBezTo>
                  <a:cubicBezTo>
                    <a:pt x="11788" y="18467"/>
                    <a:pt x="12157" y="17467"/>
                    <a:pt x="12788" y="16396"/>
                  </a:cubicBezTo>
                  <a:cubicBezTo>
                    <a:pt x="13443" y="15348"/>
                    <a:pt x="14371" y="14205"/>
                    <a:pt x="15681" y="13276"/>
                  </a:cubicBezTo>
                  <a:cubicBezTo>
                    <a:pt x="16979" y="12336"/>
                    <a:pt x="18622" y="11586"/>
                    <a:pt x="20551" y="11347"/>
                  </a:cubicBezTo>
                  <a:cubicBezTo>
                    <a:pt x="20987" y="11287"/>
                    <a:pt x="21439" y="11257"/>
                    <a:pt x="21900" y="11257"/>
                  </a:cubicBezTo>
                  <a:cubicBezTo>
                    <a:pt x="22444" y="11257"/>
                    <a:pt x="23002" y="11299"/>
                    <a:pt x="23563" y="11383"/>
                  </a:cubicBezTo>
                  <a:cubicBezTo>
                    <a:pt x="24075" y="11467"/>
                    <a:pt x="24587" y="11586"/>
                    <a:pt x="25099" y="11740"/>
                  </a:cubicBezTo>
                  <a:cubicBezTo>
                    <a:pt x="25611" y="11907"/>
                    <a:pt x="26123" y="12109"/>
                    <a:pt x="26623" y="12360"/>
                  </a:cubicBezTo>
                  <a:cubicBezTo>
                    <a:pt x="27623" y="12848"/>
                    <a:pt x="28575" y="13526"/>
                    <a:pt x="29421" y="14360"/>
                  </a:cubicBezTo>
                  <a:cubicBezTo>
                    <a:pt x="30254" y="15193"/>
                    <a:pt x="30980" y="16193"/>
                    <a:pt x="31528" y="17324"/>
                  </a:cubicBezTo>
                  <a:cubicBezTo>
                    <a:pt x="32064" y="18456"/>
                    <a:pt x="32409" y="19694"/>
                    <a:pt x="32516" y="21003"/>
                  </a:cubicBezTo>
                  <a:cubicBezTo>
                    <a:pt x="32528" y="21170"/>
                    <a:pt x="32552" y="21337"/>
                    <a:pt x="32552" y="21503"/>
                  </a:cubicBezTo>
                  <a:cubicBezTo>
                    <a:pt x="32552" y="21706"/>
                    <a:pt x="32564" y="21908"/>
                    <a:pt x="32564" y="22111"/>
                  </a:cubicBezTo>
                  <a:cubicBezTo>
                    <a:pt x="32576" y="22444"/>
                    <a:pt x="32576" y="22789"/>
                    <a:pt x="32600" y="23135"/>
                  </a:cubicBezTo>
                  <a:cubicBezTo>
                    <a:pt x="32624" y="23468"/>
                    <a:pt x="32647" y="23813"/>
                    <a:pt x="32671" y="24159"/>
                  </a:cubicBezTo>
                  <a:cubicBezTo>
                    <a:pt x="32814" y="25528"/>
                    <a:pt x="33088" y="26909"/>
                    <a:pt x="33505" y="28266"/>
                  </a:cubicBezTo>
                  <a:cubicBezTo>
                    <a:pt x="34326" y="30969"/>
                    <a:pt x="35695" y="33576"/>
                    <a:pt x="37565" y="35839"/>
                  </a:cubicBezTo>
                  <a:cubicBezTo>
                    <a:pt x="39422" y="38101"/>
                    <a:pt x="41791" y="40030"/>
                    <a:pt x="44494" y="41411"/>
                  </a:cubicBezTo>
                  <a:cubicBezTo>
                    <a:pt x="47209" y="42804"/>
                    <a:pt x="50281" y="43649"/>
                    <a:pt x="53412" y="43792"/>
                  </a:cubicBezTo>
                  <a:cubicBezTo>
                    <a:pt x="53745" y="43807"/>
                    <a:pt x="54080" y="43815"/>
                    <a:pt x="54415" y="43815"/>
                  </a:cubicBezTo>
                  <a:cubicBezTo>
                    <a:pt x="57218" y="43815"/>
                    <a:pt x="60078" y="43280"/>
                    <a:pt x="62758" y="42185"/>
                  </a:cubicBezTo>
                  <a:cubicBezTo>
                    <a:pt x="65771" y="40970"/>
                    <a:pt x="68509" y="39029"/>
                    <a:pt x="70735" y="36577"/>
                  </a:cubicBezTo>
                  <a:cubicBezTo>
                    <a:pt x="72950" y="34124"/>
                    <a:pt x="74653" y="31112"/>
                    <a:pt x="75557" y="27826"/>
                  </a:cubicBezTo>
                  <a:cubicBezTo>
                    <a:pt x="76022" y="26195"/>
                    <a:pt x="76296" y="24492"/>
                    <a:pt x="76355" y="22777"/>
                  </a:cubicBezTo>
                  <a:cubicBezTo>
                    <a:pt x="76367" y="22420"/>
                    <a:pt x="76379" y="22063"/>
                    <a:pt x="76379" y="21706"/>
                  </a:cubicBezTo>
                  <a:lnTo>
                    <a:pt x="76391" y="21384"/>
                  </a:lnTo>
                  <a:cubicBezTo>
                    <a:pt x="76391" y="21289"/>
                    <a:pt x="76403" y="21182"/>
                    <a:pt x="76415" y="21075"/>
                  </a:cubicBezTo>
                  <a:cubicBezTo>
                    <a:pt x="76439" y="20658"/>
                    <a:pt x="76510" y="20241"/>
                    <a:pt x="76581" y="19825"/>
                  </a:cubicBezTo>
                  <a:cubicBezTo>
                    <a:pt x="76903" y="18182"/>
                    <a:pt x="77629" y="16598"/>
                    <a:pt x="78713" y="15253"/>
                  </a:cubicBezTo>
                  <a:cubicBezTo>
                    <a:pt x="79784" y="13907"/>
                    <a:pt x="81201" y="12824"/>
                    <a:pt x="82796" y="12133"/>
                  </a:cubicBezTo>
                  <a:cubicBezTo>
                    <a:pt x="84116" y="11562"/>
                    <a:pt x="85557" y="11260"/>
                    <a:pt x="87020" y="11260"/>
                  </a:cubicBezTo>
                  <a:cubicBezTo>
                    <a:pt x="87326" y="11260"/>
                    <a:pt x="87633" y="11273"/>
                    <a:pt x="87940" y="11300"/>
                  </a:cubicBezTo>
                  <a:cubicBezTo>
                    <a:pt x="89702" y="11443"/>
                    <a:pt x="91417" y="12038"/>
                    <a:pt x="92905" y="13026"/>
                  </a:cubicBezTo>
                  <a:cubicBezTo>
                    <a:pt x="93655" y="13526"/>
                    <a:pt x="94334" y="14122"/>
                    <a:pt x="94941" y="14776"/>
                  </a:cubicBezTo>
                  <a:cubicBezTo>
                    <a:pt x="95536" y="15455"/>
                    <a:pt x="96072" y="16193"/>
                    <a:pt x="96477" y="16991"/>
                  </a:cubicBezTo>
                  <a:lnTo>
                    <a:pt x="96632" y="17289"/>
                  </a:lnTo>
                  <a:lnTo>
                    <a:pt x="96763" y="17598"/>
                  </a:lnTo>
                  <a:cubicBezTo>
                    <a:pt x="96870" y="17801"/>
                    <a:pt x="96941" y="18015"/>
                    <a:pt x="97024" y="18217"/>
                  </a:cubicBezTo>
                  <a:cubicBezTo>
                    <a:pt x="97167" y="18646"/>
                    <a:pt x="97310" y="19075"/>
                    <a:pt x="97405" y="19515"/>
                  </a:cubicBezTo>
                  <a:cubicBezTo>
                    <a:pt x="97513" y="19956"/>
                    <a:pt x="97572" y="20396"/>
                    <a:pt x="97632" y="20849"/>
                  </a:cubicBezTo>
                  <a:cubicBezTo>
                    <a:pt x="97632" y="21075"/>
                    <a:pt x="97667" y="21301"/>
                    <a:pt x="97667" y="21527"/>
                  </a:cubicBezTo>
                  <a:lnTo>
                    <a:pt x="97691" y="22539"/>
                  </a:lnTo>
                  <a:cubicBezTo>
                    <a:pt x="97786" y="26254"/>
                    <a:pt x="98882" y="29993"/>
                    <a:pt x="100811" y="33195"/>
                  </a:cubicBezTo>
                  <a:cubicBezTo>
                    <a:pt x="102751" y="36410"/>
                    <a:pt x="105514" y="39125"/>
                    <a:pt x="108788" y="40970"/>
                  </a:cubicBezTo>
                  <a:cubicBezTo>
                    <a:pt x="110419" y="41899"/>
                    <a:pt x="112181" y="42601"/>
                    <a:pt x="114003" y="43089"/>
                  </a:cubicBezTo>
                  <a:cubicBezTo>
                    <a:pt x="115836" y="43578"/>
                    <a:pt x="117718" y="43804"/>
                    <a:pt x="119587" y="43816"/>
                  </a:cubicBezTo>
                  <a:cubicBezTo>
                    <a:pt x="121456" y="43804"/>
                    <a:pt x="123349" y="43578"/>
                    <a:pt x="125171" y="43089"/>
                  </a:cubicBezTo>
                  <a:cubicBezTo>
                    <a:pt x="126992" y="42601"/>
                    <a:pt x="128755" y="41899"/>
                    <a:pt x="130386" y="40970"/>
                  </a:cubicBezTo>
                  <a:cubicBezTo>
                    <a:pt x="133672" y="39125"/>
                    <a:pt x="136422" y="36410"/>
                    <a:pt x="138363" y="33195"/>
                  </a:cubicBezTo>
                  <a:cubicBezTo>
                    <a:pt x="140292" y="29993"/>
                    <a:pt x="141387" y="26254"/>
                    <a:pt x="141482" y="22539"/>
                  </a:cubicBezTo>
                  <a:lnTo>
                    <a:pt x="141506" y="21527"/>
                  </a:lnTo>
                  <a:cubicBezTo>
                    <a:pt x="141506" y="21301"/>
                    <a:pt x="141542" y="21075"/>
                    <a:pt x="141554" y="20849"/>
                  </a:cubicBezTo>
                  <a:cubicBezTo>
                    <a:pt x="141601" y="20396"/>
                    <a:pt x="141661" y="19956"/>
                    <a:pt x="141768" y="19515"/>
                  </a:cubicBezTo>
                  <a:cubicBezTo>
                    <a:pt x="141863" y="19075"/>
                    <a:pt x="142006" y="18646"/>
                    <a:pt x="142149" y="18217"/>
                  </a:cubicBezTo>
                  <a:cubicBezTo>
                    <a:pt x="142244" y="18015"/>
                    <a:pt x="142304" y="17801"/>
                    <a:pt x="142411" y="17598"/>
                  </a:cubicBezTo>
                  <a:lnTo>
                    <a:pt x="142542" y="17289"/>
                  </a:lnTo>
                  <a:lnTo>
                    <a:pt x="142697" y="16991"/>
                  </a:lnTo>
                  <a:cubicBezTo>
                    <a:pt x="143102" y="16193"/>
                    <a:pt x="143637" y="15455"/>
                    <a:pt x="144233" y="14776"/>
                  </a:cubicBezTo>
                  <a:cubicBezTo>
                    <a:pt x="144840" y="14122"/>
                    <a:pt x="145519" y="13526"/>
                    <a:pt x="146269" y="13026"/>
                  </a:cubicBezTo>
                  <a:cubicBezTo>
                    <a:pt x="147757" y="12038"/>
                    <a:pt x="149471" y="11443"/>
                    <a:pt x="151234" y="11300"/>
                  </a:cubicBezTo>
                  <a:cubicBezTo>
                    <a:pt x="151541" y="11273"/>
                    <a:pt x="151847" y="11260"/>
                    <a:pt x="152154" y="11260"/>
                  </a:cubicBezTo>
                  <a:cubicBezTo>
                    <a:pt x="153616" y="11260"/>
                    <a:pt x="155058" y="11562"/>
                    <a:pt x="156377" y="12133"/>
                  </a:cubicBezTo>
                  <a:cubicBezTo>
                    <a:pt x="157973" y="12824"/>
                    <a:pt x="159389" y="13907"/>
                    <a:pt x="160461" y="15253"/>
                  </a:cubicBezTo>
                  <a:cubicBezTo>
                    <a:pt x="161544" y="16598"/>
                    <a:pt x="162271" y="18182"/>
                    <a:pt x="162592" y="19825"/>
                  </a:cubicBezTo>
                  <a:cubicBezTo>
                    <a:pt x="162664" y="20241"/>
                    <a:pt x="162735" y="20658"/>
                    <a:pt x="162759" y="21075"/>
                  </a:cubicBezTo>
                  <a:cubicBezTo>
                    <a:pt x="162771" y="21182"/>
                    <a:pt x="162783" y="21289"/>
                    <a:pt x="162783" y="21396"/>
                  </a:cubicBezTo>
                  <a:lnTo>
                    <a:pt x="162795" y="21706"/>
                  </a:lnTo>
                  <a:cubicBezTo>
                    <a:pt x="162795" y="22063"/>
                    <a:pt x="162806" y="22420"/>
                    <a:pt x="162818" y="22789"/>
                  </a:cubicBezTo>
                  <a:cubicBezTo>
                    <a:pt x="162878" y="24492"/>
                    <a:pt x="163152" y="26195"/>
                    <a:pt x="163616" y="27838"/>
                  </a:cubicBezTo>
                  <a:cubicBezTo>
                    <a:pt x="164521" y="31112"/>
                    <a:pt x="166224" y="34124"/>
                    <a:pt x="168438" y="36577"/>
                  </a:cubicBezTo>
                  <a:cubicBezTo>
                    <a:pt x="170665" y="39041"/>
                    <a:pt x="173403" y="40970"/>
                    <a:pt x="176415" y="42185"/>
                  </a:cubicBezTo>
                  <a:cubicBezTo>
                    <a:pt x="179095" y="43280"/>
                    <a:pt x="181955" y="43815"/>
                    <a:pt x="184759" y="43815"/>
                  </a:cubicBezTo>
                  <a:cubicBezTo>
                    <a:pt x="185094" y="43815"/>
                    <a:pt x="185428" y="43807"/>
                    <a:pt x="185762" y="43792"/>
                  </a:cubicBezTo>
                  <a:cubicBezTo>
                    <a:pt x="188893" y="43649"/>
                    <a:pt x="191965" y="42804"/>
                    <a:pt x="194680" y="41411"/>
                  </a:cubicBezTo>
                  <a:cubicBezTo>
                    <a:pt x="197382" y="40030"/>
                    <a:pt x="199752" y="38101"/>
                    <a:pt x="201609" y="35839"/>
                  </a:cubicBezTo>
                  <a:cubicBezTo>
                    <a:pt x="203478" y="33576"/>
                    <a:pt x="204847" y="30969"/>
                    <a:pt x="205669" y="28266"/>
                  </a:cubicBezTo>
                  <a:cubicBezTo>
                    <a:pt x="206086" y="26909"/>
                    <a:pt x="206360" y="25528"/>
                    <a:pt x="206502" y="24159"/>
                  </a:cubicBezTo>
                  <a:cubicBezTo>
                    <a:pt x="206526" y="23813"/>
                    <a:pt x="206550" y="23468"/>
                    <a:pt x="206574" y="23135"/>
                  </a:cubicBezTo>
                  <a:cubicBezTo>
                    <a:pt x="206598" y="22789"/>
                    <a:pt x="206598" y="22444"/>
                    <a:pt x="206610" y="22111"/>
                  </a:cubicBezTo>
                  <a:cubicBezTo>
                    <a:pt x="206610" y="21908"/>
                    <a:pt x="206621" y="21706"/>
                    <a:pt x="206621" y="21503"/>
                  </a:cubicBezTo>
                  <a:cubicBezTo>
                    <a:pt x="206621" y="21337"/>
                    <a:pt x="206645" y="21170"/>
                    <a:pt x="206657" y="21003"/>
                  </a:cubicBezTo>
                  <a:cubicBezTo>
                    <a:pt x="206764" y="19694"/>
                    <a:pt x="207110" y="18456"/>
                    <a:pt x="207645" y="17324"/>
                  </a:cubicBezTo>
                  <a:cubicBezTo>
                    <a:pt x="208193" y="16205"/>
                    <a:pt x="208919" y="15193"/>
                    <a:pt x="209753" y="14360"/>
                  </a:cubicBezTo>
                  <a:cubicBezTo>
                    <a:pt x="210598" y="13526"/>
                    <a:pt x="211551" y="12848"/>
                    <a:pt x="212551" y="12360"/>
                  </a:cubicBezTo>
                  <a:cubicBezTo>
                    <a:pt x="213051" y="12109"/>
                    <a:pt x="213563" y="11907"/>
                    <a:pt x="214075" y="11740"/>
                  </a:cubicBezTo>
                  <a:cubicBezTo>
                    <a:pt x="214587" y="11586"/>
                    <a:pt x="215099" y="11467"/>
                    <a:pt x="215611" y="11383"/>
                  </a:cubicBezTo>
                  <a:cubicBezTo>
                    <a:pt x="216185" y="11304"/>
                    <a:pt x="216755" y="11261"/>
                    <a:pt x="217311" y="11261"/>
                  </a:cubicBezTo>
                  <a:cubicBezTo>
                    <a:pt x="217759" y="11261"/>
                    <a:pt x="218198" y="11289"/>
                    <a:pt x="218623" y="11347"/>
                  </a:cubicBezTo>
                  <a:cubicBezTo>
                    <a:pt x="220552" y="11586"/>
                    <a:pt x="222207" y="12336"/>
                    <a:pt x="223493" y="13276"/>
                  </a:cubicBezTo>
                  <a:cubicBezTo>
                    <a:pt x="224802" y="14217"/>
                    <a:pt x="225743" y="15348"/>
                    <a:pt x="226386" y="16396"/>
                  </a:cubicBezTo>
                  <a:cubicBezTo>
                    <a:pt x="227017" y="17467"/>
                    <a:pt x="227386" y="18467"/>
                    <a:pt x="227588" y="19301"/>
                  </a:cubicBezTo>
                  <a:cubicBezTo>
                    <a:pt x="227791" y="20134"/>
                    <a:pt x="227862" y="20789"/>
                    <a:pt x="227886" y="21230"/>
                  </a:cubicBezTo>
                  <a:cubicBezTo>
                    <a:pt x="227910" y="21456"/>
                    <a:pt x="227898" y="21623"/>
                    <a:pt x="227910" y="21730"/>
                  </a:cubicBezTo>
                  <a:cubicBezTo>
                    <a:pt x="227910" y="21849"/>
                    <a:pt x="227910" y="21908"/>
                    <a:pt x="227910" y="21908"/>
                  </a:cubicBezTo>
                  <a:lnTo>
                    <a:pt x="239173" y="21908"/>
                  </a:lnTo>
                  <a:cubicBezTo>
                    <a:pt x="239173" y="21908"/>
                    <a:pt x="239173" y="21789"/>
                    <a:pt x="239161" y="21563"/>
                  </a:cubicBezTo>
                  <a:cubicBezTo>
                    <a:pt x="239161" y="21325"/>
                    <a:pt x="239161" y="20980"/>
                    <a:pt x="239126" y="20527"/>
                  </a:cubicBezTo>
                  <a:cubicBezTo>
                    <a:pt x="239078" y="19622"/>
                    <a:pt x="238935" y="18277"/>
                    <a:pt x="238506" y="16551"/>
                  </a:cubicBezTo>
                  <a:cubicBezTo>
                    <a:pt x="238078" y="14848"/>
                    <a:pt x="237340" y="12764"/>
                    <a:pt x="236018" y="10574"/>
                  </a:cubicBezTo>
                  <a:cubicBezTo>
                    <a:pt x="234685" y="8395"/>
                    <a:pt x="232780" y="6085"/>
                    <a:pt x="230101" y="4156"/>
                  </a:cubicBezTo>
                  <a:cubicBezTo>
                    <a:pt x="228767" y="3192"/>
                    <a:pt x="227255" y="2311"/>
                    <a:pt x="225564" y="1632"/>
                  </a:cubicBezTo>
                  <a:cubicBezTo>
                    <a:pt x="223874" y="941"/>
                    <a:pt x="222028" y="418"/>
                    <a:pt x="220052" y="179"/>
                  </a:cubicBezTo>
                  <a:cubicBezTo>
                    <a:pt x="219160" y="61"/>
                    <a:pt x="218246" y="0"/>
                    <a:pt x="217315" y="0"/>
                  </a:cubicBezTo>
                  <a:cubicBezTo>
                    <a:pt x="216196" y="0"/>
                    <a:pt x="215053" y="87"/>
                    <a:pt x="213896" y="263"/>
                  </a:cubicBezTo>
                  <a:cubicBezTo>
                    <a:pt x="212837" y="429"/>
                    <a:pt x="211765" y="668"/>
                    <a:pt x="210705" y="1001"/>
                  </a:cubicBezTo>
                  <a:cubicBezTo>
                    <a:pt x="209646" y="1334"/>
                    <a:pt x="208586" y="1763"/>
                    <a:pt x="207562" y="2263"/>
                  </a:cubicBezTo>
                  <a:cubicBezTo>
                    <a:pt x="205502" y="3275"/>
                    <a:pt x="203550" y="4656"/>
                    <a:pt x="201811" y="6371"/>
                  </a:cubicBezTo>
                  <a:cubicBezTo>
                    <a:pt x="200097" y="8097"/>
                    <a:pt x="198609" y="10145"/>
                    <a:pt x="197489" y="12467"/>
                  </a:cubicBezTo>
                  <a:cubicBezTo>
                    <a:pt x="196382" y="14788"/>
                    <a:pt x="195656" y="17384"/>
                    <a:pt x="195442" y="20075"/>
                  </a:cubicBezTo>
                  <a:cubicBezTo>
                    <a:pt x="195418" y="20408"/>
                    <a:pt x="195382" y="20753"/>
                    <a:pt x="195370" y="21087"/>
                  </a:cubicBezTo>
                  <a:cubicBezTo>
                    <a:pt x="195370" y="21396"/>
                    <a:pt x="195358" y="21694"/>
                    <a:pt x="195358" y="22004"/>
                  </a:cubicBezTo>
                  <a:cubicBezTo>
                    <a:pt x="195346" y="22170"/>
                    <a:pt x="195346" y="22337"/>
                    <a:pt x="195334" y="22504"/>
                  </a:cubicBezTo>
                  <a:cubicBezTo>
                    <a:pt x="195322" y="22670"/>
                    <a:pt x="195311" y="22837"/>
                    <a:pt x="195299" y="23016"/>
                  </a:cubicBezTo>
                  <a:cubicBezTo>
                    <a:pt x="195227" y="23682"/>
                    <a:pt x="195096" y="24349"/>
                    <a:pt x="194894" y="25004"/>
                  </a:cubicBezTo>
                  <a:cubicBezTo>
                    <a:pt x="194501" y="26302"/>
                    <a:pt x="193834" y="27564"/>
                    <a:pt x="192929" y="28671"/>
                  </a:cubicBezTo>
                  <a:cubicBezTo>
                    <a:pt x="192013" y="29778"/>
                    <a:pt x="190858" y="30719"/>
                    <a:pt x="189548" y="31386"/>
                  </a:cubicBezTo>
                  <a:cubicBezTo>
                    <a:pt x="188226" y="32064"/>
                    <a:pt x="186762" y="32469"/>
                    <a:pt x="185226" y="32541"/>
                  </a:cubicBezTo>
                  <a:cubicBezTo>
                    <a:pt x="185055" y="32548"/>
                    <a:pt x="184883" y="32552"/>
                    <a:pt x="184712" y="32552"/>
                  </a:cubicBezTo>
                  <a:cubicBezTo>
                    <a:pt x="183337" y="32552"/>
                    <a:pt x="181970" y="32296"/>
                    <a:pt x="180678" y="31767"/>
                  </a:cubicBezTo>
                  <a:cubicBezTo>
                    <a:pt x="179225" y="31183"/>
                    <a:pt x="177892" y="30231"/>
                    <a:pt x="176796" y="29040"/>
                  </a:cubicBezTo>
                  <a:cubicBezTo>
                    <a:pt x="175713" y="27826"/>
                    <a:pt x="174891" y="26373"/>
                    <a:pt x="174451" y="24790"/>
                  </a:cubicBezTo>
                  <a:cubicBezTo>
                    <a:pt x="174236" y="24004"/>
                    <a:pt x="174094" y="23182"/>
                    <a:pt x="174070" y="22337"/>
                  </a:cubicBezTo>
                  <a:lnTo>
                    <a:pt x="174046" y="21503"/>
                  </a:lnTo>
                  <a:lnTo>
                    <a:pt x="174034" y="20861"/>
                  </a:lnTo>
                  <a:cubicBezTo>
                    <a:pt x="174022" y="20646"/>
                    <a:pt x="173998" y="20432"/>
                    <a:pt x="173986" y="20218"/>
                  </a:cubicBezTo>
                  <a:cubicBezTo>
                    <a:pt x="173927" y="19360"/>
                    <a:pt x="173796" y="18503"/>
                    <a:pt x="173641" y="17646"/>
                  </a:cubicBezTo>
                  <a:cubicBezTo>
                    <a:pt x="172963" y="14241"/>
                    <a:pt x="171450" y="10966"/>
                    <a:pt x="169248" y="8216"/>
                  </a:cubicBezTo>
                  <a:cubicBezTo>
                    <a:pt x="167045" y="5466"/>
                    <a:pt x="164152" y="3227"/>
                    <a:pt x="160854" y="1799"/>
                  </a:cubicBezTo>
                  <a:cubicBezTo>
                    <a:pt x="159211" y="1084"/>
                    <a:pt x="157461" y="584"/>
                    <a:pt x="155687" y="287"/>
                  </a:cubicBezTo>
                  <a:cubicBezTo>
                    <a:pt x="154533" y="94"/>
                    <a:pt x="153370" y="1"/>
                    <a:pt x="152203" y="1"/>
                  </a:cubicBezTo>
                  <a:cubicBezTo>
                    <a:pt x="151563" y="1"/>
                    <a:pt x="150922" y="29"/>
                    <a:pt x="150281" y="84"/>
                  </a:cubicBezTo>
                  <a:cubicBezTo>
                    <a:pt x="146674" y="370"/>
                    <a:pt x="143090" y="1620"/>
                    <a:pt x="140042" y="3644"/>
                  </a:cubicBezTo>
                  <a:cubicBezTo>
                    <a:pt x="138506" y="4668"/>
                    <a:pt x="137113" y="5883"/>
                    <a:pt x="135875" y="7240"/>
                  </a:cubicBezTo>
                  <a:cubicBezTo>
                    <a:pt x="134648" y="8621"/>
                    <a:pt x="133565" y="10133"/>
                    <a:pt x="132719" y="11788"/>
                  </a:cubicBezTo>
                  <a:lnTo>
                    <a:pt x="132398" y="12407"/>
                  </a:lnTo>
                  <a:lnTo>
                    <a:pt x="132112" y="13038"/>
                  </a:lnTo>
                  <a:cubicBezTo>
                    <a:pt x="131922" y="13455"/>
                    <a:pt x="131755" y="13895"/>
                    <a:pt x="131588" y="14324"/>
                  </a:cubicBezTo>
                  <a:cubicBezTo>
                    <a:pt x="131279" y="15205"/>
                    <a:pt x="130993" y="16086"/>
                    <a:pt x="130791" y="17003"/>
                  </a:cubicBezTo>
                  <a:cubicBezTo>
                    <a:pt x="130576" y="17908"/>
                    <a:pt x="130445" y="18837"/>
                    <a:pt x="130338" y="19753"/>
                  </a:cubicBezTo>
                  <a:cubicBezTo>
                    <a:pt x="130314" y="20218"/>
                    <a:pt x="130255" y="20682"/>
                    <a:pt x="130255" y="21146"/>
                  </a:cubicBezTo>
                  <a:lnTo>
                    <a:pt x="130231" y="22218"/>
                  </a:lnTo>
                  <a:cubicBezTo>
                    <a:pt x="130183" y="24040"/>
                    <a:pt x="129659" y="25825"/>
                    <a:pt x="128719" y="27385"/>
                  </a:cubicBezTo>
                  <a:cubicBezTo>
                    <a:pt x="127778" y="28945"/>
                    <a:pt x="126421" y="30278"/>
                    <a:pt x="124826" y="31171"/>
                  </a:cubicBezTo>
                  <a:cubicBezTo>
                    <a:pt x="124040" y="31636"/>
                    <a:pt x="123182" y="31969"/>
                    <a:pt x="122301" y="32207"/>
                  </a:cubicBezTo>
                  <a:cubicBezTo>
                    <a:pt x="121420" y="32433"/>
                    <a:pt x="120515" y="32552"/>
                    <a:pt x="119587" y="32552"/>
                  </a:cubicBezTo>
                  <a:cubicBezTo>
                    <a:pt x="118658" y="32552"/>
                    <a:pt x="117753" y="32433"/>
                    <a:pt x="116872" y="32207"/>
                  </a:cubicBezTo>
                  <a:cubicBezTo>
                    <a:pt x="115991" y="31969"/>
                    <a:pt x="115134" y="31636"/>
                    <a:pt x="114348" y="31171"/>
                  </a:cubicBezTo>
                  <a:cubicBezTo>
                    <a:pt x="112753" y="30278"/>
                    <a:pt x="111407" y="28945"/>
                    <a:pt x="110455" y="27385"/>
                  </a:cubicBezTo>
                  <a:cubicBezTo>
                    <a:pt x="109526" y="25825"/>
                    <a:pt x="108990" y="24051"/>
                    <a:pt x="108943" y="22218"/>
                  </a:cubicBezTo>
                  <a:lnTo>
                    <a:pt x="108919" y="21146"/>
                  </a:lnTo>
                  <a:cubicBezTo>
                    <a:pt x="108919" y="20682"/>
                    <a:pt x="108859" y="20218"/>
                    <a:pt x="108835" y="19753"/>
                  </a:cubicBezTo>
                  <a:cubicBezTo>
                    <a:pt x="108728" y="18837"/>
                    <a:pt x="108597" y="17908"/>
                    <a:pt x="108383" y="17003"/>
                  </a:cubicBezTo>
                  <a:cubicBezTo>
                    <a:pt x="108181" y="16098"/>
                    <a:pt x="107895" y="15205"/>
                    <a:pt x="107585" y="14324"/>
                  </a:cubicBezTo>
                  <a:cubicBezTo>
                    <a:pt x="107419" y="13895"/>
                    <a:pt x="107264" y="13455"/>
                    <a:pt x="107061" y="13038"/>
                  </a:cubicBezTo>
                  <a:lnTo>
                    <a:pt x="106776" y="12407"/>
                  </a:lnTo>
                  <a:lnTo>
                    <a:pt x="106454" y="11788"/>
                  </a:lnTo>
                  <a:cubicBezTo>
                    <a:pt x="105609" y="10133"/>
                    <a:pt x="104525" y="8621"/>
                    <a:pt x="103299" y="7240"/>
                  </a:cubicBezTo>
                  <a:cubicBezTo>
                    <a:pt x="102061" y="5883"/>
                    <a:pt x="100668" y="4668"/>
                    <a:pt x="99144" y="3644"/>
                  </a:cubicBezTo>
                  <a:cubicBezTo>
                    <a:pt x="96084" y="1620"/>
                    <a:pt x="92512" y="370"/>
                    <a:pt x="88892" y="84"/>
                  </a:cubicBezTo>
                  <a:cubicBezTo>
                    <a:pt x="88252" y="29"/>
                    <a:pt x="87611" y="1"/>
                    <a:pt x="86971" y="1"/>
                  </a:cubicBezTo>
                  <a:cubicBezTo>
                    <a:pt x="85804" y="1"/>
                    <a:pt x="84640" y="94"/>
                    <a:pt x="83487" y="287"/>
                  </a:cubicBezTo>
                  <a:cubicBezTo>
                    <a:pt x="81713" y="584"/>
                    <a:pt x="79963" y="1084"/>
                    <a:pt x="78320" y="1799"/>
                  </a:cubicBezTo>
                  <a:cubicBezTo>
                    <a:pt x="75022" y="3227"/>
                    <a:pt x="72128" y="5466"/>
                    <a:pt x="69926" y="8216"/>
                  </a:cubicBezTo>
                  <a:cubicBezTo>
                    <a:pt x="67723" y="10966"/>
                    <a:pt x="66211" y="14241"/>
                    <a:pt x="65532" y="17646"/>
                  </a:cubicBezTo>
                  <a:cubicBezTo>
                    <a:pt x="65378" y="18503"/>
                    <a:pt x="65247" y="19360"/>
                    <a:pt x="65187" y="20218"/>
                  </a:cubicBezTo>
                  <a:cubicBezTo>
                    <a:pt x="65175" y="20432"/>
                    <a:pt x="65151" y="20646"/>
                    <a:pt x="65151" y="20861"/>
                  </a:cubicBezTo>
                  <a:lnTo>
                    <a:pt x="65128" y="21503"/>
                  </a:lnTo>
                  <a:lnTo>
                    <a:pt x="65104" y="22337"/>
                  </a:lnTo>
                  <a:cubicBezTo>
                    <a:pt x="65080" y="23182"/>
                    <a:pt x="64949" y="24004"/>
                    <a:pt x="64723" y="24790"/>
                  </a:cubicBezTo>
                  <a:cubicBezTo>
                    <a:pt x="64282" y="26373"/>
                    <a:pt x="63461" y="27826"/>
                    <a:pt x="62377" y="29040"/>
                  </a:cubicBezTo>
                  <a:cubicBezTo>
                    <a:pt x="61294" y="30231"/>
                    <a:pt x="59948" y="31183"/>
                    <a:pt x="58496" y="31767"/>
                  </a:cubicBezTo>
                  <a:cubicBezTo>
                    <a:pt x="57204" y="32296"/>
                    <a:pt x="55837" y="32552"/>
                    <a:pt x="54461" y="32552"/>
                  </a:cubicBezTo>
                  <a:cubicBezTo>
                    <a:pt x="54290" y="32552"/>
                    <a:pt x="54119" y="32548"/>
                    <a:pt x="53948" y="32541"/>
                  </a:cubicBezTo>
                  <a:cubicBezTo>
                    <a:pt x="52412" y="32469"/>
                    <a:pt x="50947" y="32064"/>
                    <a:pt x="49626" y="31386"/>
                  </a:cubicBezTo>
                  <a:cubicBezTo>
                    <a:pt x="48316" y="30719"/>
                    <a:pt x="47161" y="29778"/>
                    <a:pt x="46244" y="28671"/>
                  </a:cubicBezTo>
                  <a:cubicBezTo>
                    <a:pt x="45339" y="27564"/>
                    <a:pt x="44673" y="26302"/>
                    <a:pt x="44280" y="25004"/>
                  </a:cubicBezTo>
                  <a:cubicBezTo>
                    <a:pt x="44077" y="24349"/>
                    <a:pt x="43946" y="23682"/>
                    <a:pt x="43875" y="23016"/>
                  </a:cubicBezTo>
                  <a:cubicBezTo>
                    <a:pt x="43863" y="22837"/>
                    <a:pt x="43851" y="22670"/>
                    <a:pt x="43839" y="22504"/>
                  </a:cubicBezTo>
                  <a:cubicBezTo>
                    <a:pt x="43827" y="22337"/>
                    <a:pt x="43827" y="22170"/>
                    <a:pt x="43827" y="22004"/>
                  </a:cubicBezTo>
                  <a:cubicBezTo>
                    <a:pt x="43815" y="21694"/>
                    <a:pt x="43804" y="21396"/>
                    <a:pt x="43804" y="21087"/>
                  </a:cubicBezTo>
                  <a:cubicBezTo>
                    <a:pt x="43792" y="20753"/>
                    <a:pt x="43768" y="20420"/>
                    <a:pt x="43744" y="20075"/>
                  </a:cubicBezTo>
                  <a:cubicBezTo>
                    <a:pt x="43518" y="17384"/>
                    <a:pt x="42803" y="14788"/>
                    <a:pt x="41684" y="12467"/>
                  </a:cubicBezTo>
                  <a:cubicBezTo>
                    <a:pt x="40565" y="10145"/>
                    <a:pt x="39077" y="8097"/>
                    <a:pt x="37362" y="6371"/>
                  </a:cubicBezTo>
                  <a:cubicBezTo>
                    <a:pt x="35624" y="4656"/>
                    <a:pt x="33671" y="3275"/>
                    <a:pt x="31612" y="2263"/>
                  </a:cubicBezTo>
                  <a:cubicBezTo>
                    <a:pt x="30588" y="1763"/>
                    <a:pt x="29528" y="1334"/>
                    <a:pt x="28468" y="1001"/>
                  </a:cubicBezTo>
                  <a:cubicBezTo>
                    <a:pt x="27409" y="668"/>
                    <a:pt x="26337" y="429"/>
                    <a:pt x="25277" y="263"/>
                  </a:cubicBezTo>
                  <a:cubicBezTo>
                    <a:pt x="24120" y="87"/>
                    <a:pt x="22981" y="0"/>
                    <a:pt x="21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52;p18">
              <a:extLst>
                <a:ext uri="{FF2B5EF4-FFF2-40B4-BE49-F238E27FC236}">
                  <a16:creationId xmlns:a16="http://schemas.microsoft.com/office/drawing/2014/main" id="{7BE4D255-4AC9-4B7E-8416-BCF21F3AA750}"/>
                </a:ext>
              </a:extLst>
            </p:cNvPr>
            <p:cNvSpPr/>
            <p:nvPr/>
          </p:nvSpPr>
          <p:spPr>
            <a:xfrm>
              <a:off x="1607912" y="2147140"/>
              <a:ext cx="5956259" cy="864452"/>
            </a:xfrm>
            <a:custGeom>
              <a:avLst/>
              <a:gdLst/>
              <a:ahLst/>
              <a:cxnLst/>
              <a:rect l="l" t="t" r="r" b="b"/>
              <a:pathLst>
                <a:path w="227577" h="33029" extrusionOk="0">
                  <a:moveTo>
                    <a:pt x="81023" y="0"/>
                  </a:moveTo>
                  <a:lnTo>
                    <a:pt x="81035" y="477"/>
                  </a:lnTo>
                  <a:lnTo>
                    <a:pt x="81237" y="477"/>
                  </a:lnTo>
                  <a:cubicBezTo>
                    <a:pt x="81952" y="477"/>
                    <a:pt x="82678" y="524"/>
                    <a:pt x="83380" y="608"/>
                  </a:cubicBezTo>
                  <a:lnTo>
                    <a:pt x="83440" y="143"/>
                  </a:lnTo>
                  <a:cubicBezTo>
                    <a:pt x="82714" y="48"/>
                    <a:pt x="81975" y="0"/>
                    <a:pt x="81237" y="0"/>
                  </a:cubicBezTo>
                  <a:close/>
                  <a:moveTo>
                    <a:pt x="146364" y="0"/>
                  </a:moveTo>
                  <a:cubicBezTo>
                    <a:pt x="145579" y="0"/>
                    <a:pt x="144805" y="48"/>
                    <a:pt x="144031" y="155"/>
                  </a:cubicBezTo>
                  <a:lnTo>
                    <a:pt x="144102" y="631"/>
                  </a:lnTo>
                  <a:cubicBezTo>
                    <a:pt x="144840" y="524"/>
                    <a:pt x="145602" y="477"/>
                    <a:pt x="146364" y="477"/>
                  </a:cubicBezTo>
                  <a:lnTo>
                    <a:pt x="146448" y="477"/>
                  </a:lnTo>
                  <a:lnTo>
                    <a:pt x="146448" y="0"/>
                  </a:lnTo>
                  <a:close/>
                  <a:moveTo>
                    <a:pt x="211873" y="0"/>
                  </a:moveTo>
                  <a:lnTo>
                    <a:pt x="211861" y="477"/>
                  </a:lnTo>
                  <a:cubicBezTo>
                    <a:pt x="212646" y="489"/>
                    <a:pt x="213432" y="572"/>
                    <a:pt x="214206" y="703"/>
                  </a:cubicBezTo>
                  <a:lnTo>
                    <a:pt x="214278" y="227"/>
                  </a:lnTo>
                  <a:cubicBezTo>
                    <a:pt x="213492" y="96"/>
                    <a:pt x="212682" y="24"/>
                    <a:pt x="211873" y="0"/>
                  </a:cubicBezTo>
                  <a:close/>
                  <a:moveTo>
                    <a:pt x="15598" y="0"/>
                  </a:moveTo>
                  <a:cubicBezTo>
                    <a:pt x="14788" y="24"/>
                    <a:pt x="13979" y="108"/>
                    <a:pt x="13193" y="250"/>
                  </a:cubicBezTo>
                  <a:lnTo>
                    <a:pt x="13276" y="727"/>
                  </a:lnTo>
                  <a:cubicBezTo>
                    <a:pt x="14038" y="584"/>
                    <a:pt x="14824" y="500"/>
                    <a:pt x="15610" y="477"/>
                  </a:cubicBezTo>
                  <a:lnTo>
                    <a:pt x="15598" y="0"/>
                  </a:lnTo>
                  <a:close/>
                  <a:moveTo>
                    <a:pt x="18015" y="108"/>
                  </a:moveTo>
                  <a:lnTo>
                    <a:pt x="17955" y="572"/>
                  </a:lnTo>
                  <a:cubicBezTo>
                    <a:pt x="18741" y="667"/>
                    <a:pt x="19515" y="810"/>
                    <a:pt x="20265" y="1012"/>
                  </a:cubicBezTo>
                  <a:lnTo>
                    <a:pt x="20396" y="548"/>
                  </a:lnTo>
                  <a:cubicBezTo>
                    <a:pt x="19610" y="346"/>
                    <a:pt x="18813" y="191"/>
                    <a:pt x="18015" y="108"/>
                  </a:cubicBezTo>
                  <a:close/>
                  <a:moveTo>
                    <a:pt x="209456" y="119"/>
                  </a:moveTo>
                  <a:cubicBezTo>
                    <a:pt x="208658" y="215"/>
                    <a:pt x="207860" y="369"/>
                    <a:pt x="207086" y="584"/>
                  </a:cubicBezTo>
                  <a:lnTo>
                    <a:pt x="207217" y="1048"/>
                  </a:lnTo>
                  <a:cubicBezTo>
                    <a:pt x="207967" y="834"/>
                    <a:pt x="208741" y="679"/>
                    <a:pt x="209515" y="596"/>
                  </a:cubicBezTo>
                  <a:lnTo>
                    <a:pt x="209456" y="119"/>
                  </a:lnTo>
                  <a:close/>
                  <a:moveTo>
                    <a:pt x="148865" y="179"/>
                  </a:moveTo>
                  <a:lnTo>
                    <a:pt x="148793" y="655"/>
                  </a:lnTo>
                  <a:cubicBezTo>
                    <a:pt x="149567" y="774"/>
                    <a:pt x="150329" y="953"/>
                    <a:pt x="151079" y="1179"/>
                  </a:cubicBezTo>
                  <a:lnTo>
                    <a:pt x="151222" y="727"/>
                  </a:lnTo>
                  <a:cubicBezTo>
                    <a:pt x="150448" y="489"/>
                    <a:pt x="149651" y="298"/>
                    <a:pt x="148865" y="179"/>
                  </a:cubicBezTo>
                  <a:close/>
                  <a:moveTo>
                    <a:pt x="78618" y="203"/>
                  </a:moveTo>
                  <a:cubicBezTo>
                    <a:pt x="77820" y="334"/>
                    <a:pt x="77022" y="512"/>
                    <a:pt x="76260" y="762"/>
                  </a:cubicBezTo>
                  <a:lnTo>
                    <a:pt x="76403" y="1215"/>
                  </a:lnTo>
                  <a:cubicBezTo>
                    <a:pt x="77153" y="977"/>
                    <a:pt x="77915" y="798"/>
                    <a:pt x="78689" y="679"/>
                  </a:cubicBezTo>
                  <a:lnTo>
                    <a:pt x="78618" y="203"/>
                  </a:lnTo>
                  <a:close/>
                  <a:moveTo>
                    <a:pt x="85809" y="631"/>
                  </a:moveTo>
                  <a:lnTo>
                    <a:pt x="85678" y="1096"/>
                  </a:lnTo>
                  <a:cubicBezTo>
                    <a:pt x="86428" y="1310"/>
                    <a:pt x="87167" y="1584"/>
                    <a:pt x="87881" y="1905"/>
                  </a:cubicBezTo>
                  <a:lnTo>
                    <a:pt x="88071" y="1477"/>
                  </a:lnTo>
                  <a:cubicBezTo>
                    <a:pt x="87345" y="1143"/>
                    <a:pt x="86583" y="858"/>
                    <a:pt x="85809" y="631"/>
                  </a:cubicBezTo>
                  <a:close/>
                  <a:moveTo>
                    <a:pt x="141673" y="667"/>
                  </a:moveTo>
                  <a:cubicBezTo>
                    <a:pt x="140899" y="893"/>
                    <a:pt x="140137" y="1179"/>
                    <a:pt x="139411" y="1524"/>
                  </a:cubicBezTo>
                  <a:lnTo>
                    <a:pt x="139614" y="1953"/>
                  </a:lnTo>
                  <a:cubicBezTo>
                    <a:pt x="140316" y="1632"/>
                    <a:pt x="141054" y="1346"/>
                    <a:pt x="141804" y="1131"/>
                  </a:cubicBezTo>
                  <a:lnTo>
                    <a:pt x="141673" y="667"/>
                  </a:lnTo>
                  <a:close/>
                  <a:moveTo>
                    <a:pt x="216635" y="810"/>
                  </a:moveTo>
                  <a:lnTo>
                    <a:pt x="216480" y="1262"/>
                  </a:lnTo>
                  <a:cubicBezTo>
                    <a:pt x="217218" y="1512"/>
                    <a:pt x="217957" y="1810"/>
                    <a:pt x="218659" y="2167"/>
                  </a:cubicBezTo>
                  <a:lnTo>
                    <a:pt x="218873" y="1739"/>
                  </a:lnTo>
                  <a:cubicBezTo>
                    <a:pt x="218147" y="1370"/>
                    <a:pt x="217397" y="1060"/>
                    <a:pt x="216635" y="810"/>
                  </a:cubicBezTo>
                  <a:close/>
                  <a:moveTo>
                    <a:pt x="10847" y="858"/>
                  </a:moveTo>
                  <a:cubicBezTo>
                    <a:pt x="10085" y="1108"/>
                    <a:pt x="9335" y="1429"/>
                    <a:pt x="8621" y="1798"/>
                  </a:cubicBezTo>
                  <a:lnTo>
                    <a:pt x="8835" y="2215"/>
                  </a:lnTo>
                  <a:cubicBezTo>
                    <a:pt x="9538" y="1858"/>
                    <a:pt x="10264" y="1560"/>
                    <a:pt x="11002" y="1310"/>
                  </a:cubicBezTo>
                  <a:lnTo>
                    <a:pt x="10847" y="858"/>
                  </a:lnTo>
                  <a:close/>
                  <a:moveTo>
                    <a:pt x="22682" y="1346"/>
                  </a:moveTo>
                  <a:lnTo>
                    <a:pt x="22492" y="1786"/>
                  </a:lnTo>
                  <a:cubicBezTo>
                    <a:pt x="23206" y="2096"/>
                    <a:pt x="23909" y="2465"/>
                    <a:pt x="24575" y="2870"/>
                  </a:cubicBezTo>
                  <a:lnTo>
                    <a:pt x="24825" y="2465"/>
                  </a:lnTo>
                  <a:cubicBezTo>
                    <a:pt x="24135" y="2048"/>
                    <a:pt x="23420" y="1667"/>
                    <a:pt x="22682" y="1346"/>
                  </a:cubicBezTo>
                  <a:close/>
                  <a:moveTo>
                    <a:pt x="204812" y="1393"/>
                  </a:moveTo>
                  <a:cubicBezTo>
                    <a:pt x="204074" y="1727"/>
                    <a:pt x="203360" y="2108"/>
                    <a:pt x="202669" y="2536"/>
                  </a:cubicBezTo>
                  <a:lnTo>
                    <a:pt x="202931" y="2941"/>
                  </a:lnTo>
                  <a:cubicBezTo>
                    <a:pt x="203586" y="2524"/>
                    <a:pt x="204288" y="2143"/>
                    <a:pt x="205003" y="1834"/>
                  </a:cubicBezTo>
                  <a:lnTo>
                    <a:pt x="204812" y="1393"/>
                  </a:lnTo>
                  <a:close/>
                  <a:moveTo>
                    <a:pt x="153472" y="1596"/>
                  </a:moveTo>
                  <a:lnTo>
                    <a:pt x="153270" y="2036"/>
                  </a:lnTo>
                  <a:cubicBezTo>
                    <a:pt x="153972" y="2370"/>
                    <a:pt x="154663" y="2763"/>
                    <a:pt x="155306" y="3191"/>
                  </a:cubicBezTo>
                  <a:lnTo>
                    <a:pt x="155580" y="2798"/>
                  </a:lnTo>
                  <a:cubicBezTo>
                    <a:pt x="154901" y="2346"/>
                    <a:pt x="154199" y="1953"/>
                    <a:pt x="153472" y="1596"/>
                  </a:cubicBezTo>
                  <a:close/>
                  <a:moveTo>
                    <a:pt x="74010" y="1655"/>
                  </a:moveTo>
                  <a:cubicBezTo>
                    <a:pt x="73296" y="2013"/>
                    <a:pt x="72593" y="2417"/>
                    <a:pt x="71927" y="2870"/>
                  </a:cubicBezTo>
                  <a:lnTo>
                    <a:pt x="72188" y="3263"/>
                  </a:lnTo>
                  <a:cubicBezTo>
                    <a:pt x="72843" y="2822"/>
                    <a:pt x="73522" y="2429"/>
                    <a:pt x="74224" y="2084"/>
                  </a:cubicBezTo>
                  <a:lnTo>
                    <a:pt x="74010" y="1655"/>
                  </a:lnTo>
                  <a:close/>
                  <a:moveTo>
                    <a:pt x="90203" y="2632"/>
                  </a:moveTo>
                  <a:lnTo>
                    <a:pt x="89941" y="3036"/>
                  </a:lnTo>
                  <a:cubicBezTo>
                    <a:pt x="90596" y="3453"/>
                    <a:pt x="91227" y="3929"/>
                    <a:pt x="91810" y="4453"/>
                  </a:cubicBezTo>
                  <a:lnTo>
                    <a:pt x="92131" y="4096"/>
                  </a:lnTo>
                  <a:cubicBezTo>
                    <a:pt x="91524" y="3560"/>
                    <a:pt x="90869" y="3072"/>
                    <a:pt x="90203" y="2632"/>
                  </a:cubicBezTo>
                  <a:close/>
                  <a:moveTo>
                    <a:pt x="137292" y="2703"/>
                  </a:moveTo>
                  <a:cubicBezTo>
                    <a:pt x="136625" y="3144"/>
                    <a:pt x="135982" y="3632"/>
                    <a:pt x="135375" y="4168"/>
                  </a:cubicBezTo>
                  <a:lnTo>
                    <a:pt x="135696" y="4525"/>
                  </a:lnTo>
                  <a:cubicBezTo>
                    <a:pt x="136280" y="4013"/>
                    <a:pt x="136911" y="3525"/>
                    <a:pt x="137554" y="3096"/>
                  </a:cubicBezTo>
                  <a:lnTo>
                    <a:pt x="137292" y="2703"/>
                  </a:lnTo>
                  <a:close/>
                  <a:moveTo>
                    <a:pt x="220945" y="2977"/>
                  </a:moveTo>
                  <a:lnTo>
                    <a:pt x="220671" y="3370"/>
                  </a:lnTo>
                  <a:cubicBezTo>
                    <a:pt x="221314" y="3810"/>
                    <a:pt x="221921" y="4310"/>
                    <a:pt x="222493" y="4846"/>
                  </a:cubicBezTo>
                  <a:lnTo>
                    <a:pt x="222826" y="4501"/>
                  </a:lnTo>
                  <a:cubicBezTo>
                    <a:pt x="222231" y="3953"/>
                    <a:pt x="221600" y="3441"/>
                    <a:pt x="220945" y="2977"/>
                  </a:cubicBezTo>
                  <a:close/>
                  <a:moveTo>
                    <a:pt x="6549" y="3048"/>
                  </a:moveTo>
                  <a:cubicBezTo>
                    <a:pt x="5894" y="3513"/>
                    <a:pt x="5275" y="4037"/>
                    <a:pt x="4692" y="4596"/>
                  </a:cubicBezTo>
                  <a:lnTo>
                    <a:pt x="5025" y="4941"/>
                  </a:lnTo>
                  <a:cubicBezTo>
                    <a:pt x="5585" y="4394"/>
                    <a:pt x="6192" y="3894"/>
                    <a:pt x="6835" y="3441"/>
                  </a:cubicBezTo>
                  <a:lnTo>
                    <a:pt x="6549" y="3048"/>
                  </a:lnTo>
                  <a:close/>
                  <a:moveTo>
                    <a:pt x="26778" y="3894"/>
                  </a:moveTo>
                  <a:lnTo>
                    <a:pt x="26468" y="4251"/>
                  </a:lnTo>
                  <a:cubicBezTo>
                    <a:pt x="27064" y="4763"/>
                    <a:pt x="27635" y="5311"/>
                    <a:pt x="28147" y="5894"/>
                  </a:cubicBezTo>
                  <a:lnTo>
                    <a:pt x="28504" y="5584"/>
                  </a:lnTo>
                  <a:cubicBezTo>
                    <a:pt x="27969" y="4977"/>
                    <a:pt x="27397" y="4406"/>
                    <a:pt x="26778" y="3894"/>
                  </a:cubicBezTo>
                  <a:close/>
                  <a:moveTo>
                    <a:pt x="200728" y="3965"/>
                  </a:moveTo>
                  <a:cubicBezTo>
                    <a:pt x="200121" y="4489"/>
                    <a:pt x="199538" y="5072"/>
                    <a:pt x="199014" y="5680"/>
                  </a:cubicBezTo>
                  <a:lnTo>
                    <a:pt x="199371" y="5989"/>
                  </a:lnTo>
                  <a:cubicBezTo>
                    <a:pt x="199883" y="5394"/>
                    <a:pt x="200443" y="4846"/>
                    <a:pt x="201038" y="4334"/>
                  </a:cubicBezTo>
                  <a:lnTo>
                    <a:pt x="200728" y="3965"/>
                  </a:lnTo>
                  <a:close/>
                  <a:moveTo>
                    <a:pt x="157473" y="4299"/>
                  </a:moveTo>
                  <a:lnTo>
                    <a:pt x="157151" y="4644"/>
                  </a:lnTo>
                  <a:cubicBezTo>
                    <a:pt x="157735" y="5180"/>
                    <a:pt x="158283" y="5751"/>
                    <a:pt x="158771" y="6346"/>
                  </a:cubicBezTo>
                  <a:lnTo>
                    <a:pt x="159140" y="6049"/>
                  </a:lnTo>
                  <a:cubicBezTo>
                    <a:pt x="158628" y="5430"/>
                    <a:pt x="158068" y="4834"/>
                    <a:pt x="157473" y="4299"/>
                  </a:cubicBezTo>
                  <a:close/>
                  <a:moveTo>
                    <a:pt x="70033" y="4382"/>
                  </a:moveTo>
                  <a:cubicBezTo>
                    <a:pt x="69438" y="4930"/>
                    <a:pt x="68890" y="5525"/>
                    <a:pt x="68378" y="6144"/>
                  </a:cubicBezTo>
                  <a:lnTo>
                    <a:pt x="68748" y="6442"/>
                  </a:lnTo>
                  <a:cubicBezTo>
                    <a:pt x="69248" y="5834"/>
                    <a:pt x="69783" y="5263"/>
                    <a:pt x="70355" y="4727"/>
                  </a:cubicBezTo>
                  <a:lnTo>
                    <a:pt x="70033" y="4382"/>
                  </a:lnTo>
                  <a:close/>
                  <a:moveTo>
                    <a:pt x="93822" y="5811"/>
                  </a:moveTo>
                  <a:lnTo>
                    <a:pt x="93465" y="6120"/>
                  </a:lnTo>
                  <a:cubicBezTo>
                    <a:pt x="93977" y="6715"/>
                    <a:pt x="94441" y="7358"/>
                    <a:pt x="94846" y="8013"/>
                  </a:cubicBezTo>
                  <a:lnTo>
                    <a:pt x="95251" y="7763"/>
                  </a:lnTo>
                  <a:cubicBezTo>
                    <a:pt x="94834" y="7085"/>
                    <a:pt x="94346" y="6430"/>
                    <a:pt x="93822" y="5811"/>
                  </a:cubicBezTo>
                  <a:close/>
                  <a:moveTo>
                    <a:pt x="133696" y="5906"/>
                  </a:moveTo>
                  <a:cubicBezTo>
                    <a:pt x="133172" y="6525"/>
                    <a:pt x="132696" y="7192"/>
                    <a:pt x="132279" y="7870"/>
                  </a:cubicBezTo>
                  <a:lnTo>
                    <a:pt x="132684" y="8120"/>
                  </a:lnTo>
                  <a:cubicBezTo>
                    <a:pt x="133101" y="7454"/>
                    <a:pt x="133553" y="6811"/>
                    <a:pt x="134065" y="6215"/>
                  </a:cubicBezTo>
                  <a:lnTo>
                    <a:pt x="133696" y="5906"/>
                  </a:lnTo>
                  <a:close/>
                  <a:moveTo>
                    <a:pt x="224457" y="6287"/>
                  </a:moveTo>
                  <a:lnTo>
                    <a:pt x="224076" y="6585"/>
                  </a:lnTo>
                  <a:cubicBezTo>
                    <a:pt x="224565" y="7204"/>
                    <a:pt x="225005" y="7858"/>
                    <a:pt x="225398" y="8525"/>
                  </a:cubicBezTo>
                  <a:lnTo>
                    <a:pt x="225803" y="8287"/>
                  </a:lnTo>
                  <a:cubicBezTo>
                    <a:pt x="225410" y="7597"/>
                    <a:pt x="224946" y="6918"/>
                    <a:pt x="224457" y="6287"/>
                  </a:cubicBezTo>
                  <a:close/>
                  <a:moveTo>
                    <a:pt x="3073" y="6394"/>
                  </a:moveTo>
                  <a:cubicBezTo>
                    <a:pt x="2573" y="7025"/>
                    <a:pt x="2132" y="7704"/>
                    <a:pt x="1727" y="8406"/>
                  </a:cubicBezTo>
                  <a:lnTo>
                    <a:pt x="2144" y="8632"/>
                  </a:lnTo>
                  <a:cubicBezTo>
                    <a:pt x="2525" y="7954"/>
                    <a:pt x="2966" y="7299"/>
                    <a:pt x="3442" y="6680"/>
                  </a:cubicBezTo>
                  <a:lnTo>
                    <a:pt x="3073" y="6394"/>
                  </a:lnTo>
                  <a:close/>
                  <a:moveTo>
                    <a:pt x="29969" y="7501"/>
                  </a:moveTo>
                  <a:lnTo>
                    <a:pt x="29576" y="7763"/>
                  </a:lnTo>
                  <a:cubicBezTo>
                    <a:pt x="30005" y="8418"/>
                    <a:pt x="30386" y="9109"/>
                    <a:pt x="30707" y="9823"/>
                  </a:cubicBezTo>
                  <a:lnTo>
                    <a:pt x="31136" y="9621"/>
                  </a:lnTo>
                  <a:cubicBezTo>
                    <a:pt x="30802" y="8894"/>
                    <a:pt x="30409" y="8180"/>
                    <a:pt x="29969" y="7501"/>
                  </a:cubicBezTo>
                  <a:close/>
                  <a:moveTo>
                    <a:pt x="197561" y="7608"/>
                  </a:moveTo>
                  <a:cubicBezTo>
                    <a:pt x="197121" y="8287"/>
                    <a:pt x="196740" y="9001"/>
                    <a:pt x="196406" y="9740"/>
                  </a:cubicBezTo>
                  <a:lnTo>
                    <a:pt x="196847" y="9930"/>
                  </a:lnTo>
                  <a:cubicBezTo>
                    <a:pt x="197168" y="9228"/>
                    <a:pt x="197537" y="8525"/>
                    <a:pt x="197966" y="7870"/>
                  </a:cubicBezTo>
                  <a:lnTo>
                    <a:pt x="197561" y="7608"/>
                  </a:lnTo>
                  <a:close/>
                  <a:moveTo>
                    <a:pt x="160533" y="8025"/>
                  </a:moveTo>
                  <a:lnTo>
                    <a:pt x="160128" y="8275"/>
                  </a:lnTo>
                  <a:cubicBezTo>
                    <a:pt x="160533" y="8942"/>
                    <a:pt x="160878" y="9644"/>
                    <a:pt x="161188" y="10371"/>
                  </a:cubicBezTo>
                  <a:lnTo>
                    <a:pt x="161628" y="10180"/>
                  </a:lnTo>
                  <a:cubicBezTo>
                    <a:pt x="161319" y="9442"/>
                    <a:pt x="160950" y="8716"/>
                    <a:pt x="160533" y="8025"/>
                  </a:cubicBezTo>
                  <a:close/>
                  <a:moveTo>
                    <a:pt x="66997" y="8132"/>
                  </a:moveTo>
                  <a:cubicBezTo>
                    <a:pt x="66593" y="8835"/>
                    <a:pt x="66235" y="9561"/>
                    <a:pt x="65926" y="10299"/>
                  </a:cubicBezTo>
                  <a:lnTo>
                    <a:pt x="66366" y="10490"/>
                  </a:lnTo>
                  <a:cubicBezTo>
                    <a:pt x="66664" y="9763"/>
                    <a:pt x="67021" y="9049"/>
                    <a:pt x="67414" y="8382"/>
                  </a:cubicBezTo>
                  <a:lnTo>
                    <a:pt x="66997" y="8132"/>
                  </a:lnTo>
                  <a:close/>
                  <a:moveTo>
                    <a:pt x="96382" y="9906"/>
                  </a:moveTo>
                  <a:lnTo>
                    <a:pt x="95953" y="10097"/>
                  </a:lnTo>
                  <a:cubicBezTo>
                    <a:pt x="96263" y="10811"/>
                    <a:pt x="96525" y="11561"/>
                    <a:pt x="96727" y="12311"/>
                  </a:cubicBezTo>
                  <a:lnTo>
                    <a:pt x="97192" y="12180"/>
                  </a:lnTo>
                  <a:cubicBezTo>
                    <a:pt x="96977" y="11407"/>
                    <a:pt x="96703" y="10645"/>
                    <a:pt x="96382" y="9906"/>
                  </a:cubicBezTo>
                  <a:close/>
                  <a:moveTo>
                    <a:pt x="131172" y="10025"/>
                  </a:moveTo>
                  <a:cubicBezTo>
                    <a:pt x="130851" y="10764"/>
                    <a:pt x="130589" y="11538"/>
                    <a:pt x="130386" y="12311"/>
                  </a:cubicBezTo>
                  <a:lnTo>
                    <a:pt x="130839" y="12430"/>
                  </a:lnTo>
                  <a:cubicBezTo>
                    <a:pt x="131041" y="11680"/>
                    <a:pt x="131303" y="10930"/>
                    <a:pt x="131601" y="10204"/>
                  </a:cubicBezTo>
                  <a:lnTo>
                    <a:pt x="131172" y="10025"/>
                  </a:lnTo>
                  <a:close/>
                  <a:moveTo>
                    <a:pt x="226851" y="10466"/>
                  </a:moveTo>
                  <a:lnTo>
                    <a:pt x="226410" y="10645"/>
                  </a:lnTo>
                  <a:cubicBezTo>
                    <a:pt x="226696" y="11371"/>
                    <a:pt x="226934" y="12133"/>
                    <a:pt x="227113" y="12895"/>
                  </a:cubicBezTo>
                  <a:lnTo>
                    <a:pt x="227577" y="12788"/>
                  </a:lnTo>
                  <a:cubicBezTo>
                    <a:pt x="227386" y="12002"/>
                    <a:pt x="227148" y="11216"/>
                    <a:pt x="226851" y="10466"/>
                  </a:cubicBezTo>
                  <a:close/>
                  <a:moveTo>
                    <a:pt x="703" y="10597"/>
                  </a:moveTo>
                  <a:cubicBezTo>
                    <a:pt x="406" y="11347"/>
                    <a:pt x="179" y="12121"/>
                    <a:pt x="1" y="12907"/>
                  </a:cubicBezTo>
                  <a:lnTo>
                    <a:pt x="465" y="13014"/>
                  </a:lnTo>
                  <a:cubicBezTo>
                    <a:pt x="632" y="12252"/>
                    <a:pt x="858" y="11490"/>
                    <a:pt x="1144" y="10764"/>
                  </a:cubicBezTo>
                  <a:lnTo>
                    <a:pt x="703" y="10597"/>
                  </a:lnTo>
                  <a:close/>
                  <a:moveTo>
                    <a:pt x="31981" y="11895"/>
                  </a:moveTo>
                  <a:lnTo>
                    <a:pt x="31529" y="12026"/>
                  </a:lnTo>
                  <a:cubicBezTo>
                    <a:pt x="31743" y="12776"/>
                    <a:pt x="31910" y="13550"/>
                    <a:pt x="32017" y="14324"/>
                  </a:cubicBezTo>
                  <a:lnTo>
                    <a:pt x="32493" y="14252"/>
                  </a:lnTo>
                  <a:cubicBezTo>
                    <a:pt x="32374" y="13454"/>
                    <a:pt x="32207" y="12657"/>
                    <a:pt x="31981" y="11895"/>
                  </a:cubicBezTo>
                  <a:close/>
                  <a:moveTo>
                    <a:pt x="195585" y="12014"/>
                  </a:moveTo>
                  <a:cubicBezTo>
                    <a:pt x="195359" y="12788"/>
                    <a:pt x="195204" y="13585"/>
                    <a:pt x="195097" y="14383"/>
                  </a:cubicBezTo>
                  <a:lnTo>
                    <a:pt x="195573" y="14443"/>
                  </a:lnTo>
                  <a:cubicBezTo>
                    <a:pt x="195668" y="13669"/>
                    <a:pt x="195823" y="12895"/>
                    <a:pt x="196037" y="12145"/>
                  </a:cubicBezTo>
                  <a:lnTo>
                    <a:pt x="195585" y="12014"/>
                  </a:lnTo>
                  <a:close/>
                  <a:moveTo>
                    <a:pt x="162378" y="12478"/>
                  </a:moveTo>
                  <a:lnTo>
                    <a:pt x="161926" y="12597"/>
                  </a:lnTo>
                  <a:cubicBezTo>
                    <a:pt x="162104" y="13359"/>
                    <a:pt x="162247" y="14133"/>
                    <a:pt x="162319" y="14907"/>
                  </a:cubicBezTo>
                  <a:lnTo>
                    <a:pt x="162795" y="14871"/>
                  </a:lnTo>
                  <a:cubicBezTo>
                    <a:pt x="162712" y="14062"/>
                    <a:pt x="162581" y="13264"/>
                    <a:pt x="162378" y="12478"/>
                  </a:cubicBezTo>
                  <a:close/>
                  <a:moveTo>
                    <a:pt x="65188" y="12609"/>
                  </a:moveTo>
                  <a:cubicBezTo>
                    <a:pt x="64997" y="13395"/>
                    <a:pt x="64866" y="14193"/>
                    <a:pt x="64795" y="14990"/>
                  </a:cubicBezTo>
                  <a:lnTo>
                    <a:pt x="65271" y="15038"/>
                  </a:lnTo>
                  <a:cubicBezTo>
                    <a:pt x="65342" y="14264"/>
                    <a:pt x="65473" y="13478"/>
                    <a:pt x="65652" y="12716"/>
                  </a:cubicBezTo>
                  <a:lnTo>
                    <a:pt x="65188" y="12609"/>
                  </a:lnTo>
                  <a:close/>
                  <a:moveTo>
                    <a:pt x="97644" y="14562"/>
                  </a:moveTo>
                  <a:lnTo>
                    <a:pt x="97168" y="14621"/>
                  </a:lnTo>
                  <a:cubicBezTo>
                    <a:pt x="97251" y="15240"/>
                    <a:pt x="97287" y="15883"/>
                    <a:pt x="97287" y="16514"/>
                  </a:cubicBezTo>
                  <a:cubicBezTo>
                    <a:pt x="97287" y="16669"/>
                    <a:pt x="97287" y="16824"/>
                    <a:pt x="97287" y="16979"/>
                  </a:cubicBezTo>
                  <a:lnTo>
                    <a:pt x="97763" y="16967"/>
                  </a:lnTo>
                  <a:cubicBezTo>
                    <a:pt x="97763" y="16812"/>
                    <a:pt x="97763" y="16669"/>
                    <a:pt x="97763" y="16514"/>
                  </a:cubicBezTo>
                  <a:cubicBezTo>
                    <a:pt x="97763" y="15859"/>
                    <a:pt x="97715" y="15205"/>
                    <a:pt x="97644" y="14562"/>
                  </a:cubicBezTo>
                  <a:close/>
                  <a:moveTo>
                    <a:pt x="129946" y="14693"/>
                  </a:moveTo>
                  <a:cubicBezTo>
                    <a:pt x="129874" y="15288"/>
                    <a:pt x="129839" y="15907"/>
                    <a:pt x="129839" y="16514"/>
                  </a:cubicBezTo>
                  <a:cubicBezTo>
                    <a:pt x="129839" y="16717"/>
                    <a:pt x="129839" y="16895"/>
                    <a:pt x="129827" y="17086"/>
                  </a:cubicBezTo>
                  <a:lnTo>
                    <a:pt x="130303" y="17110"/>
                  </a:lnTo>
                  <a:cubicBezTo>
                    <a:pt x="130315" y="16907"/>
                    <a:pt x="130315" y="16717"/>
                    <a:pt x="130315" y="16514"/>
                  </a:cubicBezTo>
                  <a:cubicBezTo>
                    <a:pt x="130315" y="15919"/>
                    <a:pt x="130350" y="15324"/>
                    <a:pt x="130410" y="14740"/>
                  </a:cubicBezTo>
                  <a:lnTo>
                    <a:pt x="129946" y="14693"/>
                  </a:lnTo>
                  <a:close/>
                  <a:moveTo>
                    <a:pt x="32172" y="16669"/>
                  </a:moveTo>
                  <a:cubicBezTo>
                    <a:pt x="32172" y="17479"/>
                    <a:pt x="32243" y="18288"/>
                    <a:pt x="32362" y="19074"/>
                  </a:cubicBezTo>
                  <a:lnTo>
                    <a:pt x="32838" y="19003"/>
                  </a:lnTo>
                  <a:cubicBezTo>
                    <a:pt x="32719" y="18241"/>
                    <a:pt x="32648" y="17443"/>
                    <a:pt x="32648" y="16669"/>
                  </a:cubicBezTo>
                  <a:close/>
                  <a:moveTo>
                    <a:pt x="194954" y="16788"/>
                  </a:moveTo>
                  <a:cubicBezTo>
                    <a:pt x="194942" y="17574"/>
                    <a:pt x="194870" y="18360"/>
                    <a:pt x="194751" y="19134"/>
                  </a:cubicBezTo>
                  <a:lnTo>
                    <a:pt x="195216" y="19205"/>
                  </a:lnTo>
                  <a:cubicBezTo>
                    <a:pt x="195347" y="18419"/>
                    <a:pt x="195418" y="17610"/>
                    <a:pt x="195430" y="16800"/>
                  </a:cubicBezTo>
                  <a:lnTo>
                    <a:pt x="194954" y="16788"/>
                  </a:lnTo>
                  <a:close/>
                  <a:moveTo>
                    <a:pt x="162890" y="17264"/>
                  </a:moveTo>
                  <a:lnTo>
                    <a:pt x="162414" y="17288"/>
                  </a:lnTo>
                  <a:cubicBezTo>
                    <a:pt x="162462" y="18086"/>
                    <a:pt x="162557" y="18896"/>
                    <a:pt x="162700" y="19681"/>
                  </a:cubicBezTo>
                  <a:lnTo>
                    <a:pt x="163176" y="19598"/>
                  </a:lnTo>
                  <a:cubicBezTo>
                    <a:pt x="163021" y="18824"/>
                    <a:pt x="162926" y="18038"/>
                    <a:pt x="162890" y="17264"/>
                  </a:cubicBezTo>
                  <a:close/>
                  <a:moveTo>
                    <a:pt x="64699" y="17383"/>
                  </a:moveTo>
                  <a:cubicBezTo>
                    <a:pt x="64664" y="18169"/>
                    <a:pt x="64557" y="18955"/>
                    <a:pt x="64402" y="19717"/>
                  </a:cubicBezTo>
                  <a:lnTo>
                    <a:pt x="64866" y="19812"/>
                  </a:lnTo>
                  <a:cubicBezTo>
                    <a:pt x="65033" y="19027"/>
                    <a:pt x="65128" y="18217"/>
                    <a:pt x="65176" y="17419"/>
                  </a:cubicBezTo>
                  <a:lnTo>
                    <a:pt x="64699" y="17383"/>
                  </a:lnTo>
                  <a:close/>
                  <a:moveTo>
                    <a:pt x="98001" y="19300"/>
                  </a:moveTo>
                  <a:lnTo>
                    <a:pt x="97537" y="19384"/>
                  </a:lnTo>
                  <a:cubicBezTo>
                    <a:pt x="97668" y="20170"/>
                    <a:pt x="97870" y="20967"/>
                    <a:pt x="98120" y="21729"/>
                  </a:cubicBezTo>
                  <a:lnTo>
                    <a:pt x="98573" y="21574"/>
                  </a:lnTo>
                  <a:cubicBezTo>
                    <a:pt x="98323" y="20836"/>
                    <a:pt x="98132" y="20074"/>
                    <a:pt x="98001" y="19300"/>
                  </a:cubicBezTo>
                  <a:close/>
                  <a:moveTo>
                    <a:pt x="129577" y="19419"/>
                  </a:moveTo>
                  <a:cubicBezTo>
                    <a:pt x="129434" y="20193"/>
                    <a:pt x="129243" y="20955"/>
                    <a:pt x="128981" y="21694"/>
                  </a:cubicBezTo>
                  <a:lnTo>
                    <a:pt x="129434" y="21848"/>
                  </a:lnTo>
                  <a:cubicBezTo>
                    <a:pt x="129696" y="21086"/>
                    <a:pt x="129898" y="20300"/>
                    <a:pt x="130053" y="19515"/>
                  </a:cubicBezTo>
                  <a:lnTo>
                    <a:pt x="129577" y="19419"/>
                  </a:lnTo>
                  <a:close/>
                  <a:moveTo>
                    <a:pt x="33362" y="21289"/>
                  </a:moveTo>
                  <a:lnTo>
                    <a:pt x="32910" y="21432"/>
                  </a:lnTo>
                  <a:cubicBezTo>
                    <a:pt x="33148" y="22205"/>
                    <a:pt x="33446" y="22956"/>
                    <a:pt x="33803" y="23682"/>
                  </a:cubicBezTo>
                  <a:lnTo>
                    <a:pt x="34231" y="23479"/>
                  </a:lnTo>
                  <a:cubicBezTo>
                    <a:pt x="33886" y="22777"/>
                    <a:pt x="33600" y="22039"/>
                    <a:pt x="33362" y="21289"/>
                  </a:cubicBezTo>
                  <a:close/>
                  <a:moveTo>
                    <a:pt x="194204" y="21408"/>
                  </a:moveTo>
                  <a:cubicBezTo>
                    <a:pt x="193966" y="22158"/>
                    <a:pt x="193668" y="22884"/>
                    <a:pt x="193323" y="23587"/>
                  </a:cubicBezTo>
                  <a:lnTo>
                    <a:pt x="193751" y="23801"/>
                  </a:lnTo>
                  <a:cubicBezTo>
                    <a:pt x="194097" y="23075"/>
                    <a:pt x="194406" y="22325"/>
                    <a:pt x="194656" y="21563"/>
                  </a:cubicBezTo>
                  <a:lnTo>
                    <a:pt x="194204" y="21408"/>
                  </a:lnTo>
                  <a:close/>
                  <a:moveTo>
                    <a:pt x="163795" y="21860"/>
                  </a:moveTo>
                  <a:lnTo>
                    <a:pt x="163343" y="22015"/>
                  </a:lnTo>
                  <a:cubicBezTo>
                    <a:pt x="163605" y="22777"/>
                    <a:pt x="163938" y="23527"/>
                    <a:pt x="164319" y="24241"/>
                  </a:cubicBezTo>
                  <a:lnTo>
                    <a:pt x="164736" y="24015"/>
                  </a:lnTo>
                  <a:cubicBezTo>
                    <a:pt x="164367" y="23325"/>
                    <a:pt x="164057" y="22598"/>
                    <a:pt x="163795" y="21860"/>
                  </a:cubicBezTo>
                  <a:close/>
                  <a:moveTo>
                    <a:pt x="63771" y="21979"/>
                  </a:moveTo>
                  <a:cubicBezTo>
                    <a:pt x="63509" y="22717"/>
                    <a:pt x="63175" y="23432"/>
                    <a:pt x="62806" y="24122"/>
                  </a:cubicBezTo>
                  <a:lnTo>
                    <a:pt x="63223" y="24349"/>
                  </a:lnTo>
                  <a:cubicBezTo>
                    <a:pt x="63616" y="23634"/>
                    <a:pt x="63937" y="22896"/>
                    <a:pt x="64211" y="22146"/>
                  </a:cubicBezTo>
                  <a:lnTo>
                    <a:pt x="63771" y="21979"/>
                  </a:lnTo>
                  <a:close/>
                  <a:moveTo>
                    <a:pt x="99478" y="23741"/>
                  </a:moveTo>
                  <a:lnTo>
                    <a:pt x="99049" y="23968"/>
                  </a:lnTo>
                  <a:cubicBezTo>
                    <a:pt x="99418" y="24682"/>
                    <a:pt x="99835" y="25373"/>
                    <a:pt x="100299" y="26039"/>
                  </a:cubicBezTo>
                  <a:lnTo>
                    <a:pt x="100692" y="25765"/>
                  </a:lnTo>
                  <a:cubicBezTo>
                    <a:pt x="100240" y="25123"/>
                    <a:pt x="99835" y="24444"/>
                    <a:pt x="99478" y="23741"/>
                  </a:cubicBezTo>
                  <a:close/>
                  <a:moveTo>
                    <a:pt x="128064" y="23860"/>
                  </a:moveTo>
                  <a:cubicBezTo>
                    <a:pt x="127707" y="24551"/>
                    <a:pt x="127291" y="25230"/>
                    <a:pt x="126838" y="25861"/>
                  </a:cubicBezTo>
                  <a:lnTo>
                    <a:pt x="127231" y="26135"/>
                  </a:lnTo>
                  <a:cubicBezTo>
                    <a:pt x="127695" y="25480"/>
                    <a:pt x="128124" y="24789"/>
                    <a:pt x="128493" y="24075"/>
                  </a:cubicBezTo>
                  <a:lnTo>
                    <a:pt x="128064" y="23860"/>
                  </a:lnTo>
                  <a:close/>
                  <a:moveTo>
                    <a:pt x="35398" y="25515"/>
                  </a:moveTo>
                  <a:lnTo>
                    <a:pt x="35005" y="25777"/>
                  </a:lnTo>
                  <a:cubicBezTo>
                    <a:pt x="35458" y="26444"/>
                    <a:pt x="35970" y="27087"/>
                    <a:pt x="36505" y="27682"/>
                  </a:cubicBezTo>
                  <a:lnTo>
                    <a:pt x="36863" y="27361"/>
                  </a:lnTo>
                  <a:cubicBezTo>
                    <a:pt x="36339" y="26777"/>
                    <a:pt x="35839" y="26158"/>
                    <a:pt x="35398" y="25515"/>
                  </a:cubicBezTo>
                  <a:close/>
                  <a:moveTo>
                    <a:pt x="192132" y="25611"/>
                  </a:moveTo>
                  <a:cubicBezTo>
                    <a:pt x="191680" y="26254"/>
                    <a:pt x="191191" y="26873"/>
                    <a:pt x="190656" y="27444"/>
                  </a:cubicBezTo>
                  <a:lnTo>
                    <a:pt x="191001" y="27766"/>
                  </a:lnTo>
                  <a:cubicBezTo>
                    <a:pt x="191561" y="27182"/>
                    <a:pt x="192061" y="26551"/>
                    <a:pt x="192525" y="25885"/>
                  </a:cubicBezTo>
                  <a:lnTo>
                    <a:pt x="192132" y="25611"/>
                  </a:lnTo>
                  <a:close/>
                  <a:moveTo>
                    <a:pt x="165986" y="26004"/>
                  </a:moveTo>
                  <a:lnTo>
                    <a:pt x="165605" y="26289"/>
                  </a:lnTo>
                  <a:cubicBezTo>
                    <a:pt x="166081" y="26932"/>
                    <a:pt x="166605" y="27551"/>
                    <a:pt x="167177" y="28123"/>
                  </a:cubicBezTo>
                  <a:lnTo>
                    <a:pt x="167510" y="27789"/>
                  </a:lnTo>
                  <a:cubicBezTo>
                    <a:pt x="166962" y="27230"/>
                    <a:pt x="166450" y="26635"/>
                    <a:pt x="165986" y="26004"/>
                  </a:cubicBezTo>
                  <a:close/>
                  <a:moveTo>
                    <a:pt x="61544" y="26099"/>
                  </a:moveTo>
                  <a:cubicBezTo>
                    <a:pt x="61080" y="26730"/>
                    <a:pt x="60556" y="27325"/>
                    <a:pt x="60008" y="27873"/>
                  </a:cubicBezTo>
                  <a:lnTo>
                    <a:pt x="60342" y="28218"/>
                  </a:lnTo>
                  <a:cubicBezTo>
                    <a:pt x="60913" y="27647"/>
                    <a:pt x="61449" y="27028"/>
                    <a:pt x="61925" y="26385"/>
                  </a:cubicBezTo>
                  <a:lnTo>
                    <a:pt x="61544" y="26099"/>
                  </a:lnTo>
                  <a:close/>
                  <a:moveTo>
                    <a:pt x="102180" y="27575"/>
                  </a:moveTo>
                  <a:lnTo>
                    <a:pt x="101835" y="27909"/>
                  </a:lnTo>
                  <a:cubicBezTo>
                    <a:pt x="102395" y="28480"/>
                    <a:pt x="103002" y="29028"/>
                    <a:pt x="103633" y="29528"/>
                  </a:cubicBezTo>
                  <a:lnTo>
                    <a:pt x="103919" y="29159"/>
                  </a:lnTo>
                  <a:cubicBezTo>
                    <a:pt x="103311" y="28671"/>
                    <a:pt x="102728" y="28135"/>
                    <a:pt x="102180" y="27575"/>
                  </a:cubicBezTo>
                  <a:close/>
                  <a:moveTo>
                    <a:pt x="125338" y="27659"/>
                  </a:moveTo>
                  <a:cubicBezTo>
                    <a:pt x="124790" y="28230"/>
                    <a:pt x="124195" y="28754"/>
                    <a:pt x="123576" y="29230"/>
                  </a:cubicBezTo>
                  <a:lnTo>
                    <a:pt x="123873" y="29611"/>
                  </a:lnTo>
                  <a:cubicBezTo>
                    <a:pt x="124505" y="29111"/>
                    <a:pt x="125112" y="28575"/>
                    <a:pt x="125671" y="27992"/>
                  </a:cubicBezTo>
                  <a:lnTo>
                    <a:pt x="125338" y="27659"/>
                  </a:lnTo>
                  <a:close/>
                  <a:moveTo>
                    <a:pt x="38577" y="28968"/>
                  </a:moveTo>
                  <a:lnTo>
                    <a:pt x="38268" y="29337"/>
                  </a:lnTo>
                  <a:cubicBezTo>
                    <a:pt x="38899" y="29849"/>
                    <a:pt x="39565" y="30314"/>
                    <a:pt x="40256" y="30718"/>
                  </a:cubicBezTo>
                  <a:lnTo>
                    <a:pt x="40494" y="30314"/>
                  </a:lnTo>
                  <a:cubicBezTo>
                    <a:pt x="39827" y="29909"/>
                    <a:pt x="39184" y="29456"/>
                    <a:pt x="38577" y="28968"/>
                  </a:cubicBezTo>
                  <a:close/>
                  <a:moveTo>
                    <a:pt x="188929" y="29040"/>
                  </a:moveTo>
                  <a:cubicBezTo>
                    <a:pt x="188322" y="29528"/>
                    <a:pt x="187667" y="29980"/>
                    <a:pt x="187000" y="30373"/>
                  </a:cubicBezTo>
                  <a:lnTo>
                    <a:pt x="187239" y="30790"/>
                  </a:lnTo>
                  <a:cubicBezTo>
                    <a:pt x="187929" y="30385"/>
                    <a:pt x="188608" y="29921"/>
                    <a:pt x="189227" y="29421"/>
                  </a:cubicBezTo>
                  <a:lnTo>
                    <a:pt x="188929" y="29040"/>
                  </a:lnTo>
                  <a:close/>
                  <a:moveTo>
                    <a:pt x="169284" y="29337"/>
                  </a:moveTo>
                  <a:lnTo>
                    <a:pt x="168998" y="29718"/>
                  </a:lnTo>
                  <a:cubicBezTo>
                    <a:pt x="169641" y="30206"/>
                    <a:pt x="170320" y="30647"/>
                    <a:pt x="171022" y="31028"/>
                  </a:cubicBezTo>
                  <a:lnTo>
                    <a:pt x="171248" y="30611"/>
                  </a:lnTo>
                  <a:cubicBezTo>
                    <a:pt x="170570" y="30230"/>
                    <a:pt x="169903" y="29802"/>
                    <a:pt x="169284" y="29337"/>
                  </a:cubicBezTo>
                  <a:close/>
                  <a:moveTo>
                    <a:pt x="58222" y="29409"/>
                  </a:moveTo>
                  <a:cubicBezTo>
                    <a:pt x="57591" y="29873"/>
                    <a:pt x="56925" y="30302"/>
                    <a:pt x="56246" y="30671"/>
                  </a:cubicBezTo>
                  <a:lnTo>
                    <a:pt x="56460" y="31088"/>
                  </a:lnTo>
                  <a:cubicBezTo>
                    <a:pt x="57175" y="30707"/>
                    <a:pt x="57865" y="30266"/>
                    <a:pt x="58508" y="29790"/>
                  </a:cubicBezTo>
                  <a:lnTo>
                    <a:pt x="58222" y="29409"/>
                  </a:lnTo>
                  <a:close/>
                  <a:moveTo>
                    <a:pt x="105871" y="30456"/>
                  </a:moveTo>
                  <a:lnTo>
                    <a:pt x="105633" y="30873"/>
                  </a:lnTo>
                  <a:cubicBezTo>
                    <a:pt x="106336" y="31278"/>
                    <a:pt x="107074" y="31623"/>
                    <a:pt x="107824" y="31909"/>
                  </a:cubicBezTo>
                  <a:lnTo>
                    <a:pt x="107991" y="31469"/>
                  </a:lnTo>
                  <a:cubicBezTo>
                    <a:pt x="107264" y="31183"/>
                    <a:pt x="106550" y="30849"/>
                    <a:pt x="105871" y="30456"/>
                  </a:cubicBezTo>
                  <a:close/>
                  <a:moveTo>
                    <a:pt x="121623" y="30528"/>
                  </a:moveTo>
                  <a:cubicBezTo>
                    <a:pt x="120933" y="30909"/>
                    <a:pt x="120218" y="31242"/>
                    <a:pt x="119492" y="31516"/>
                  </a:cubicBezTo>
                  <a:lnTo>
                    <a:pt x="119659" y="31957"/>
                  </a:lnTo>
                  <a:cubicBezTo>
                    <a:pt x="120409" y="31671"/>
                    <a:pt x="121147" y="31338"/>
                    <a:pt x="121849" y="30945"/>
                  </a:cubicBezTo>
                  <a:lnTo>
                    <a:pt x="121623" y="30528"/>
                  </a:lnTo>
                  <a:close/>
                  <a:moveTo>
                    <a:pt x="42601" y="31361"/>
                  </a:moveTo>
                  <a:lnTo>
                    <a:pt x="42423" y="31802"/>
                  </a:lnTo>
                  <a:cubicBezTo>
                    <a:pt x="43161" y="32111"/>
                    <a:pt x="43935" y="32361"/>
                    <a:pt x="44721" y="32552"/>
                  </a:cubicBezTo>
                  <a:lnTo>
                    <a:pt x="44828" y="32088"/>
                  </a:lnTo>
                  <a:cubicBezTo>
                    <a:pt x="44078" y="31897"/>
                    <a:pt x="43316" y="31659"/>
                    <a:pt x="42601" y="31361"/>
                  </a:cubicBezTo>
                  <a:close/>
                  <a:moveTo>
                    <a:pt x="184881" y="31409"/>
                  </a:moveTo>
                  <a:cubicBezTo>
                    <a:pt x="184167" y="31695"/>
                    <a:pt x="183405" y="31933"/>
                    <a:pt x="182643" y="32123"/>
                  </a:cubicBezTo>
                  <a:lnTo>
                    <a:pt x="182762" y="32576"/>
                  </a:lnTo>
                  <a:cubicBezTo>
                    <a:pt x="183536" y="32397"/>
                    <a:pt x="184322" y="32147"/>
                    <a:pt x="185060" y="31850"/>
                  </a:cubicBezTo>
                  <a:lnTo>
                    <a:pt x="184881" y="31409"/>
                  </a:lnTo>
                  <a:close/>
                  <a:moveTo>
                    <a:pt x="173392" y="31576"/>
                  </a:moveTo>
                  <a:lnTo>
                    <a:pt x="173225" y="32028"/>
                  </a:lnTo>
                  <a:cubicBezTo>
                    <a:pt x="173987" y="32302"/>
                    <a:pt x="174761" y="32528"/>
                    <a:pt x="175559" y="32683"/>
                  </a:cubicBezTo>
                  <a:lnTo>
                    <a:pt x="175654" y="32219"/>
                  </a:lnTo>
                  <a:cubicBezTo>
                    <a:pt x="174880" y="32064"/>
                    <a:pt x="174130" y="31850"/>
                    <a:pt x="173392" y="31576"/>
                  </a:cubicBezTo>
                  <a:close/>
                  <a:moveTo>
                    <a:pt x="54091" y="31623"/>
                  </a:moveTo>
                  <a:cubicBezTo>
                    <a:pt x="53353" y="31885"/>
                    <a:pt x="52591" y="32088"/>
                    <a:pt x="51829" y="32242"/>
                  </a:cubicBezTo>
                  <a:lnTo>
                    <a:pt x="51924" y="32719"/>
                  </a:lnTo>
                  <a:cubicBezTo>
                    <a:pt x="52710" y="32552"/>
                    <a:pt x="53496" y="32338"/>
                    <a:pt x="54258" y="32064"/>
                  </a:cubicBezTo>
                  <a:lnTo>
                    <a:pt x="54091" y="31623"/>
                  </a:lnTo>
                  <a:close/>
                  <a:moveTo>
                    <a:pt x="110241" y="32159"/>
                  </a:moveTo>
                  <a:lnTo>
                    <a:pt x="110134" y="32623"/>
                  </a:lnTo>
                  <a:cubicBezTo>
                    <a:pt x="110919" y="32802"/>
                    <a:pt x="111717" y="32921"/>
                    <a:pt x="112527" y="32981"/>
                  </a:cubicBezTo>
                  <a:lnTo>
                    <a:pt x="112563" y="32504"/>
                  </a:lnTo>
                  <a:cubicBezTo>
                    <a:pt x="111777" y="32445"/>
                    <a:pt x="111003" y="32326"/>
                    <a:pt x="110241" y="32159"/>
                  </a:cubicBezTo>
                  <a:close/>
                  <a:moveTo>
                    <a:pt x="117242" y="32183"/>
                  </a:moveTo>
                  <a:cubicBezTo>
                    <a:pt x="116480" y="32350"/>
                    <a:pt x="115694" y="32469"/>
                    <a:pt x="114908" y="32516"/>
                  </a:cubicBezTo>
                  <a:lnTo>
                    <a:pt x="114944" y="32993"/>
                  </a:lnTo>
                  <a:cubicBezTo>
                    <a:pt x="115753" y="32933"/>
                    <a:pt x="116551" y="32826"/>
                    <a:pt x="117337" y="32647"/>
                  </a:cubicBezTo>
                  <a:lnTo>
                    <a:pt x="117242" y="32183"/>
                  </a:lnTo>
                  <a:close/>
                  <a:moveTo>
                    <a:pt x="47150" y="32481"/>
                  </a:moveTo>
                  <a:lnTo>
                    <a:pt x="47102" y="32957"/>
                  </a:lnTo>
                  <a:cubicBezTo>
                    <a:pt x="47626" y="33004"/>
                    <a:pt x="48150" y="33028"/>
                    <a:pt x="48686" y="33028"/>
                  </a:cubicBezTo>
                  <a:cubicBezTo>
                    <a:pt x="48959" y="33028"/>
                    <a:pt x="49245" y="33028"/>
                    <a:pt x="49519" y="33004"/>
                  </a:cubicBezTo>
                  <a:lnTo>
                    <a:pt x="49495" y="32528"/>
                  </a:lnTo>
                  <a:cubicBezTo>
                    <a:pt x="49221" y="32552"/>
                    <a:pt x="48947" y="32552"/>
                    <a:pt x="48686" y="32552"/>
                  </a:cubicBezTo>
                  <a:cubicBezTo>
                    <a:pt x="48174" y="32552"/>
                    <a:pt x="47650" y="32528"/>
                    <a:pt x="47150" y="32481"/>
                  </a:cubicBezTo>
                  <a:close/>
                  <a:moveTo>
                    <a:pt x="180333" y="32492"/>
                  </a:moveTo>
                  <a:cubicBezTo>
                    <a:pt x="179857" y="32528"/>
                    <a:pt x="179392" y="32552"/>
                    <a:pt x="178916" y="32552"/>
                  </a:cubicBezTo>
                  <a:cubicBezTo>
                    <a:pt x="178607" y="32552"/>
                    <a:pt x="178297" y="32540"/>
                    <a:pt x="177975" y="32528"/>
                  </a:cubicBezTo>
                  <a:lnTo>
                    <a:pt x="177952" y="33004"/>
                  </a:lnTo>
                  <a:cubicBezTo>
                    <a:pt x="178273" y="33016"/>
                    <a:pt x="178595" y="33028"/>
                    <a:pt x="178916" y="33028"/>
                  </a:cubicBezTo>
                  <a:cubicBezTo>
                    <a:pt x="179404" y="33028"/>
                    <a:pt x="179892" y="33004"/>
                    <a:pt x="180369" y="32969"/>
                  </a:cubicBezTo>
                  <a:lnTo>
                    <a:pt x="180333" y="324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0;p18">
              <a:extLst>
                <a:ext uri="{FF2B5EF4-FFF2-40B4-BE49-F238E27FC236}">
                  <a16:creationId xmlns:a16="http://schemas.microsoft.com/office/drawing/2014/main" id="{F348636F-8EAF-4EF1-B512-968FA666C562}"/>
                </a:ext>
              </a:extLst>
            </p:cNvPr>
            <p:cNvSpPr/>
            <p:nvPr/>
          </p:nvSpPr>
          <p:spPr>
            <a:xfrm>
              <a:off x="1449594" y="2019154"/>
              <a:ext cx="6237954" cy="863195"/>
            </a:xfrm>
            <a:custGeom>
              <a:avLst/>
              <a:gdLst/>
              <a:ahLst/>
              <a:cxnLst/>
              <a:rect l="l" t="t" r="r" b="b"/>
              <a:pathLst>
                <a:path w="238340" h="32981" extrusionOk="0">
                  <a:moveTo>
                    <a:pt x="21497" y="1"/>
                  </a:moveTo>
                  <a:cubicBezTo>
                    <a:pt x="20566" y="1"/>
                    <a:pt x="19650" y="60"/>
                    <a:pt x="18752" y="176"/>
                  </a:cubicBezTo>
                  <a:cubicBezTo>
                    <a:pt x="16824" y="414"/>
                    <a:pt x="15002" y="926"/>
                    <a:pt x="13347" y="1593"/>
                  </a:cubicBezTo>
                  <a:cubicBezTo>
                    <a:pt x="11692" y="2272"/>
                    <a:pt x="10216" y="3129"/>
                    <a:pt x="8906" y="4070"/>
                  </a:cubicBezTo>
                  <a:cubicBezTo>
                    <a:pt x="6275" y="5963"/>
                    <a:pt x="4405" y="8225"/>
                    <a:pt x="3096" y="10368"/>
                  </a:cubicBezTo>
                  <a:cubicBezTo>
                    <a:pt x="1810" y="12523"/>
                    <a:pt x="1072" y="14559"/>
                    <a:pt x="655" y="16238"/>
                  </a:cubicBezTo>
                  <a:cubicBezTo>
                    <a:pt x="238" y="17916"/>
                    <a:pt x="95" y="19250"/>
                    <a:pt x="48" y="20131"/>
                  </a:cubicBezTo>
                  <a:cubicBezTo>
                    <a:pt x="12" y="20583"/>
                    <a:pt x="24" y="20917"/>
                    <a:pt x="12" y="21143"/>
                  </a:cubicBezTo>
                  <a:cubicBezTo>
                    <a:pt x="0" y="21369"/>
                    <a:pt x="0" y="21488"/>
                    <a:pt x="0" y="21488"/>
                  </a:cubicBezTo>
                  <a:lnTo>
                    <a:pt x="429" y="21488"/>
                  </a:lnTo>
                  <a:cubicBezTo>
                    <a:pt x="429" y="21488"/>
                    <a:pt x="429" y="21369"/>
                    <a:pt x="441" y="21155"/>
                  </a:cubicBezTo>
                  <a:cubicBezTo>
                    <a:pt x="441" y="20929"/>
                    <a:pt x="441" y="20595"/>
                    <a:pt x="476" y="20167"/>
                  </a:cubicBezTo>
                  <a:cubicBezTo>
                    <a:pt x="524" y="19286"/>
                    <a:pt x="655" y="17988"/>
                    <a:pt x="1060" y="16345"/>
                  </a:cubicBezTo>
                  <a:cubicBezTo>
                    <a:pt x="1477" y="14702"/>
                    <a:pt x="2191" y="12702"/>
                    <a:pt x="3465" y="10582"/>
                  </a:cubicBezTo>
                  <a:cubicBezTo>
                    <a:pt x="4739" y="8487"/>
                    <a:pt x="6584" y="6272"/>
                    <a:pt x="9156" y="4415"/>
                  </a:cubicBezTo>
                  <a:cubicBezTo>
                    <a:pt x="10430" y="3498"/>
                    <a:pt x="11883" y="2653"/>
                    <a:pt x="13514" y="1986"/>
                  </a:cubicBezTo>
                  <a:cubicBezTo>
                    <a:pt x="15133" y="1331"/>
                    <a:pt x="16919" y="831"/>
                    <a:pt x="18812" y="593"/>
                  </a:cubicBezTo>
                  <a:cubicBezTo>
                    <a:pt x="19668" y="480"/>
                    <a:pt x="20543" y="423"/>
                    <a:pt x="21433" y="423"/>
                  </a:cubicBezTo>
                  <a:cubicBezTo>
                    <a:pt x="22513" y="423"/>
                    <a:pt x="23614" y="507"/>
                    <a:pt x="24729" y="676"/>
                  </a:cubicBezTo>
                  <a:cubicBezTo>
                    <a:pt x="25753" y="831"/>
                    <a:pt x="26777" y="1069"/>
                    <a:pt x="27801" y="1391"/>
                  </a:cubicBezTo>
                  <a:cubicBezTo>
                    <a:pt x="28825" y="1712"/>
                    <a:pt x="29825" y="2117"/>
                    <a:pt x="30825" y="2605"/>
                  </a:cubicBezTo>
                  <a:cubicBezTo>
                    <a:pt x="32802" y="3581"/>
                    <a:pt x="34683" y="4903"/>
                    <a:pt x="36350" y="6546"/>
                  </a:cubicBezTo>
                  <a:cubicBezTo>
                    <a:pt x="38005" y="8201"/>
                    <a:pt x="39434" y="10177"/>
                    <a:pt x="40505" y="12416"/>
                  </a:cubicBezTo>
                  <a:cubicBezTo>
                    <a:pt x="41577" y="14642"/>
                    <a:pt x="42267" y="17143"/>
                    <a:pt x="42482" y="19726"/>
                  </a:cubicBezTo>
                  <a:cubicBezTo>
                    <a:pt x="42505" y="20048"/>
                    <a:pt x="42529" y="20381"/>
                    <a:pt x="42541" y="20702"/>
                  </a:cubicBezTo>
                  <a:cubicBezTo>
                    <a:pt x="42541" y="21000"/>
                    <a:pt x="42553" y="21298"/>
                    <a:pt x="42565" y="21595"/>
                  </a:cubicBezTo>
                  <a:cubicBezTo>
                    <a:pt x="42565" y="21774"/>
                    <a:pt x="42565" y="21953"/>
                    <a:pt x="42577" y="22131"/>
                  </a:cubicBezTo>
                  <a:cubicBezTo>
                    <a:pt x="42589" y="22322"/>
                    <a:pt x="42601" y="22500"/>
                    <a:pt x="42613" y="22679"/>
                  </a:cubicBezTo>
                  <a:cubicBezTo>
                    <a:pt x="42696" y="23405"/>
                    <a:pt x="42839" y="24120"/>
                    <a:pt x="43053" y="24822"/>
                  </a:cubicBezTo>
                  <a:cubicBezTo>
                    <a:pt x="43482" y="26239"/>
                    <a:pt x="44196" y="27596"/>
                    <a:pt x="45172" y="28787"/>
                  </a:cubicBezTo>
                  <a:cubicBezTo>
                    <a:pt x="46161" y="29989"/>
                    <a:pt x="47411" y="31001"/>
                    <a:pt x="48828" y="31728"/>
                  </a:cubicBezTo>
                  <a:cubicBezTo>
                    <a:pt x="50245" y="32454"/>
                    <a:pt x="51828" y="32894"/>
                    <a:pt x="53483" y="32966"/>
                  </a:cubicBezTo>
                  <a:cubicBezTo>
                    <a:pt x="53672" y="32975"/>
                    <a:pt x="53861" y="32980"/>
                    <a:pt x="54050" y="32980"/>
                  </a:cubicBezTo>
                  <a:cubicBezTo>
                    <a:pt x="55529" y="32980"/>
                    <a:pt x="57007" y="32692"/>
                    <a:pt x="58400" y="32132"/>
                  </a:cubicBezTo>
                  <a:cubicBezTo>
                    <a:pt x="59972" y="31490"/>
                    <a:pt x="61413" y="30478"/>
                    <a:pt x="62591" y="29180"/>
                  </a:cubicBezTo>
                  <a:cubicBezTo>
                    <a:pt x="63758" y="27882"/>
                    <a:pt x="64639" y="26310"/>
                    <a:pt x="65115" y="24596"/>
                  </a:cubicBezTo>
                  <a:cubicBezTo>
                    <a:pt x="65354" y="23739"/>
                    <a:pt x="65508" y="22858"/>
                    <a:pt x="65532" y="21953"/>
                  </a:cubicBezTo>
                  <a:lnTo>
                    <a:pt x="65556" y="21095"/>
                  </a:lnTo>
                  <a:lnTo>
                    <a:pt x="65568" y="20476"/>
                  </a:lnTo>
                  <a:cubicBezTo>
                    <a:pt x="65580" y="20274"/>
                    <a:pt x="65604" y="20060"/>
                    <a:pt x="65615" y="19857"/>
                  </a:cubicBezTo>
                  <a:cubicBezTo>
                    <a:pt x="65675" y="19036"/>
                    <a:pt x="65794" y="18214"/>
                    <a:pt x="65949" y="17393"/>
                  </a:cubicBezTo>
                  <a:cubicBezTo>
                    <a:pt x="66592" y="14118"/>
                    <a:pt x="68044" y="10963"/>
                    <a:pt x="70164" y="8320"/>
                  </a:cubicBezTo>
                  <a:cubicBezTo>
                    <a:pt x="72283" y="5677"/>
                    <a:pt x="75069" y="3534"/>
                    <a:pt x="78236" y="2153"/>
                  </a:cubicBezTo>
                  <a:cubicBezTo>
                    <a:pt x="79820" y="1462"/>
                    <a:pt x="81498" y="986"/>
                    <a:pt x="83213" y="700"/>
                  </a:cubicBezTo>
                  <a:cubicBezTo>
                    <a:pt x="84333" y="513"/>
                    <a:pt x="85463" y="428"/>
                    <a:pt x="86597" y="428"/>
                  </a:cubicBezTo>
                  <a:cubicBezTo>
                    <a:pt x="87199" y="428"/>
                    <a:pt x="87801" y="452"/>
                    <a:pt x="88404" y="498"/>
                  </a:cubicBezTo>
                  <a:cubicBezTo>
                    <a:pt x="91881" y="783"/>
                    <a:pt x="95322" y="1974"/>
                    <a:pt x="98251" y="3939"/>
                  </a:cubicBezTo>
                  <a:cubicBezTo>
                    <a:pt x="99727" y="4915"/>
                    <a:pt x="101072" y="6082"/>
                    <a:pt x="102263" y="7391"/>
                  </a:cubicBezTo>
                  <a:cubicBezTo>
                    <a:pt x="103442" y="8713"/>
                    <a:pt x="104477" y="10165"/>
                    <a:pt x="105287" y="11749"/>
                  </a:cubicBezTo>
                  <a:lnTo>
                    <a:pt x="105597" y="12344"/>
                  </a:lnTo>
                  <a:lnTo>
                    <a:pt x="105871" y="12963"/>
                  </a:lnTo>
                  <a:cubicBezTo>
                    <a:pt x="106061" y="13368"/>
                    <a:pt x="106216" y="13785"/>
                    <a:pt x="106382" y="14202"/>
                  </a:cubicBezTo>
                  <a:cubicBezTo>
                    <a:pt x="106680" y="15047"/>
                    <a:pt x="106942" y="15892"/>
                    <a:pt x="107144" y="16773"/>
                  </a:cubicBezTo>
                  <a:cubicBezTo>
                    <a:pt x="107347" y="17643"/>
                    <a:pt x="107478" y="18536"/>
                    <a:pt x="107573" y="19417"/>
                  </a:cubicBezTo>
                  <a:cubicBezTo>
                    <a:pt x="107609" y="19869"/>
                    <a:pt x="107656" y="20310"/>
                    <a:pt x="107656" y="20762"/>
                  </a:cubicBezTo>
                  <a:lnTo>
                    <a:pt x="107680" y="21822"/>
                  </a:lnTo>
                  <a:cubicBezTo>
                    <a:pt x="107728" y="23798"/>
                    <a:pt x="108311" y="25715"/>
                    <a:pt x="109311" y="27406"/>
                  </a:cubicBezTo>
                  <a:cubicBezTo>
                    <a:pt x="110335" y="29084"/>
                    <a:pt x="111788" y="30525"/>
                    <a:pt x="113514" y="31490"/>
                  </a:cubicBezTo>
                  <a:cubicBezTo>
                    <a:pt x="114360" y="31990"/>
                    <a:pt x="115288" y="32347"/>
                    <a:pt x="116241" y="32609"/>
                  </a:cubicBezTo>
                  <a:cubicBezTo>
                    <a:pt x="117193" y="32847"/>
                    <a:pt x="118170" y="32978"/>
                    <a:pt x="119170" y="32978"/>
                  </a:cubicBezTo>
                  <a:cubicBezTo>
                    <a:pt x="120170" y="32978"/>
                    <a:pt x="121146" y="32847"/>
                    <a:pt x="122099" y="32609"/>
                  </a:cubicBezTo>
                  <a:cubicBezTo>
                    <a:pt x="123051" y="32347"/>
                    <a:pt x="123980" y="31990"/>
                    <a:pt x="124825" y="31490"/>
                  </a:cubicBezTo>
                  <a:cubicBezTo>
                    <a:pt x="126552" y="30525"/>
                    <a:pt x="128004" y="29084"/>
                    <a:pt x="129028" y="27406"/>
                  </a:cubicBezTo>
                  <a:cubicBezTo>
                    <a:pt x="130028" y="25715"/>
                    <a:pt x="130612" y="23786"/>
                    <a:pt x="130659" y="21822"/>
                  </a:cubicBezTo>
                  <a:lnTo>
                    <a:pt x="130683" y="20762"/>
                  </a:lnTo>
                  <a:cubicBezTo>
                    <a:pt x="130683" y="20310"/>
                    <a:pt x="130731" y="19869"/>
                    <a:pt x="130766" y="19417"/>
                  </a:cubicBezTo>
                  <a:cubicBezTo>
                    <a:pt x="130862" y="18536"/>
                    <a:pt x="130993" y="17643"/>
                    <a:pt x="131195" y="16773"/>
                  </a:cubicBezTo>
                  <a:cubicBezTo>
                    <a:pt x="131386" y="15892"/>
                    <a:pt x="131659" y="15047"/>
                    <a:pt x="131957" y="14202"/>
                  </a:cubicBezTo>
                  <a:cubicBezTo>
                    <a:pt x="132124" y="13785"/>
                    <a:pt x="132279" y="13368"/>
                    <a:pt x="132469" y="12963"/>
                  </a:cubicBezTo>
                  <a:lnTo>
                    <a:pt x="132743" y="12344"/>
                  </a:lnTo>
                  <a:lnTo>
                    <a:pt x="133052" y="11749"/>
                  </a:lnTo>
                  <a:cubicBezTo>
                    <a:pt x="133862" y="10165"/>
                    <a:pt x="134898" y="8713"/>
                    <a:pt x="136077" y="7391"/>
                  </a:cubicBezTo>
                  <a:cubicBezTo>
                    <a:pt x="137267" y="6082"/>
                    <a:pt x="138613" y="4915"/>
                    <a:pt x="140089" y="3939"/>
                  </a:cubicBezTo>
                  <a:cubicBezTo>
                    <a:pt x="143018" y="1974"/>
                    <a:pt x="146459" y="783"/>
                    <a:pt x="149936" y="498"/>
                  </a:cubicBezTo>
                  <a:cubicBezTo>
                    <a:pt x="150538" y="452"/>
                    <a:pt x="151141" y="428"/>
                    <a:pt x="151742" y="428"/>
                  </a:cubicBezTo>
                  <a:cubicBezTo>
                    <a:pt x="152876" y="428"/>
                    <a:pt x="154006" y="513"/>
                    <a:pt x="155127" y="700"/>
                  </a:cubicBezTo>
                  <a:cubicBezTo>
                    <a:pt x="156841" y="986"/>
                    <a:pt x="158520" y="1462"/>
                    <a:pt x="160103" y="2153"/>
                  </a:cubicBezTo>
                  <a:cubicBezTo>
                    <a:pt x="163271" y="3534"/>
                    <a:pt x="166057" y="5677"/>
                    <a:pt x="168176" y="8320"/>
                  </a:cubicBezTo>
                  <a:cubicBezTo>
                    <a:pt x="170295" y="10963"/>
                    <a:pt x="171748" y="14118"/>
                    <a:pt x="172391" y="17393"/>
                  </a:cubicBezTo>
                  <a:cubicBezTo>
                    <a:pt x="172546" y="18214"/>
                    <a:pt x="172665" y="19036"/>
                    <a:pt x="172724" y="19857"/>
                  </a:cubicBezTo>
                  <a:cubicBezTo>
                    <a:pt x="172736" y="20071"/>
                    <a:pt x="172760" y="20274"/>
                    <a:pt x="172772" y="20476"/>
                  </a:cubicBezTo>
                  <a:lnTo>
                    <a:pt x="172784" y="21095"/>
                  </a:lnTo>
                  <a:lnTo>
                    <a:pt x="172807" y="21953"/>
                  </a:lnTo>
                  <a:cubicBezTo>
                    <a:pt x="172831" y="22858"/>
                    <a:pt x="172986" y="23750"/>
                    <a:pt x="173224" y="24596"/>
                  </a:cubicBezTo>
                  <a:cubicBezTo>
                    <a:pt x="173700" y="26310"/>
                    <a:pt x="174581" y="27882"/>
                    <a:pt x="175748" y="29180"/>
                  </a:cubicBezTo>
                  <a:cubicBezTo>
                    <a:pt x="176927" y="30478"/>
                    <a:pt x="178368" y="31490"/>
                    <a:pt x="179939" y="32132"/>
                  </a:cubicBezTo>
                  <a:cubicBezTo>
                    <a:pt x="181333" y="32692"/>
                    <a:pt x="182811" y="32980"/>
                    <a:pt x="184290" y="32980"/>
                  </a:cubicBezTo>
                  <a:cubicBezTo>
                    <a:pt x="184479" y="32980"/>
                    <a:pt x="184668" y="32975"/>
                    <a:pt x="184857" y="32966"/>
                  </a:cubicBezTo>
                  <a:cubicBezTo>
                    <a:pt x="186512" y="32894"/>
                    <a:pt x="188095" y="32454"/>
                    <a:pt x="189512" y="31728"/>
                  </a:cubicBezTo>
                  <a:cubicBezTo>
                    <a:pt x="190929" y="31001"/>
                    <a:pt x="192179" y="29989"/>
                    <a:pt x="193167" y="28787"/>
                  </a:cubicBezTo>
                  <a:cubicBezTo>
                    <a:pt x="194143" y="27596"/>
                    <a:pt x="194858" y="26239"/>
                    <a:pt x="195286" y="24822"/>
                  </a:cubicBezTo>
                  <a:cubicBezTo>
                    <a:pt x="195501" y="24120"/>
                    <a:pt x="195644" y="23405"/>
                    <a:pt x="195727" y="22679"/>
                  </a:cubicBezTo>
                  <a:cubicBezTo>
                    <a:pt x="195739" y="22500"/>
                    <a:pt x="195751" y="22310"/>
                    <a:pt x="195763" y="22131"/>
                  </a:cubicBezTo>
                  <a:cubicBezTo>
                    <a:pt x="195775" y="21953"/>
                    <a:pt x="195775" y="21774"/>
                    <a:pt x="195775" y="21595"/>
                  </a:cubicBezTo>
                  <a:cubicBezTo>
                    <a:pt x="195787" y="21298"/>
                    <a:pt x="195798" y="21000"/>
                    <a:pt x="195798" y="20702"/>
                  </a:cubicBezTo>
                  <a:cubicBezTo>
                    <a:pt x="195810" y="20381"/>
                    <a:pt x="195834" y="20048"/>
                    <a:pt x="195858" y="19726"/>
                  </a:cubicBezTo>
                  <a:cubicBezTo>
                    <a:pt x="196072" y="17143"/>
                    <a:pt x="196763" y="14642"/>
                    <a:pt x="197834" y="12416"/>
                  </a:cubicBezTo>
                  <a:cubicBezTo>
                    <a:pt x="198906" y="10177"/>
                    <a:pt x="200335" y="8201"/>
                    <a:pt x="201990" y="6546"/>
                  </a:cubicBezTo>
                  <a:cubicBezTo>
                    <a:pt x="203657" y="4903"/>
                    <a:pt x="205538" y="3581"/>
                    <a:pt x="207514" y="2605"/>
                  </a:cubicBezTo>
                  <a:cubicBezTo>
                    <a:pt x="208514" y="2117"/>
                    <a:pt x="209514" y="1712"/>
                    <a:pt x="210538" y="1391"/>
                  </a:cubicBezTo>
                  <a:cubicBezTo>
                    <a:pt x="211562" y="1069"/>
                    <a:pt x="212586" y="831"/>
                    <a:pt x="213610" y="676"/>
                  </a:cubicBezTo>
                  <a:cubicBezTo>
                    <a:pt x="214726" y="507"/>
                    <a:pt x="215827" y="423"/>
                    <a:pt x="216906" y="423"/>
                  </a:cubicBezTo>
                  <a:cubicBezTo>
                    <a:pt x="217796" y="423"/>
                    <a:pt x="218672" y="480"/>
                    <a:pt x="219528" y="593"/>
                  </a:cubicBezTo>
                  <a:cubicBezTo>
                    <a:pt x="221421" y="831"/>
                    <a:pt x="223207" y="1331"/>
                    <a:pt x="224826" y="1986"/>
                  </a:cubicBezTo>
                  <a:cubicBezTo>
                    <a:pt x="226457" y="2653"/>
                    <a:pt x="227910" y="3498"/>
                    <a:pt x="229184" y="4415"/>
                  </a:cubicBezTo>
                  <a:cubicBezTo>
                    <a:pt x="231755" y="6272"/>
                    <a:pt x="233601" y="8487"/>
                    <a:pt x="234875" y="10582"/>
                  </a:cubicBezTo>
                  <a:cubicBezTo>
                    <a:pt x="236149" y="12702"/>
                    <a:pt x="236863" y="14690"/>
                    <a:pt x="237280" y="16345"/>
                  </a:cubicBezTo>
                  <a:cubicBezTo>
                    <a:pt x="237685" y="17988"/>
                    <a:pt x="237816" y="19286"/>
                    <a:pt x="237863" y="20167"/>
                  </a:cubicBezTo>
                  <a:cubicBezTo>
                    <a:pt x="237899" y="20595"/>
                    <a:pt x="237899" y="20929"/>
                    <a:pt x="237899" y="21155"/>
                  </a:cubicBezTo>
                  <a:cubicBezTo>
                    <a:pt x="237911" y="21369"/>
                    <a:pt x="237911" y="21488"/>
                    <a:pt x="237911" y="21488"/>
                  </a:cubicBezTo>
                  <a:lnTo>
                    <a:pt x="238339" y="21488"/>
                  </a:lnTo>
                  <a:cubicBezTo>
                    <a:pt x="238339" y="21488"/>
                    <a:pt x="238339" y="21369"/>
                    <a:pt x="238328" y="21143"/>
                  </a:cubicBezTo>
                  <a:cubicBezTo>
                    <a:pt x="238316" y="20917"/>
                    <a:pt x="238328" y="20583"/>
                    <a:pt x="238292" y="20131"/>
                  </a:cubicBezTo>
                  <a:cubicBezTo>
                    <a:pt x="238244" y="19250"/>
                    <a:pt x="238101" y="17916"/>
                    <a:pt x="237685" y="16238"/>
                  </a:cubicBezTo>
                  <a:cubicBezTo>
                    <a:pt x="237268" y="14559"/>
                    <a:pt x="236530" y="12523"/>
                    <a:pt x="235244" y="10368"/>
                  </a:cubicBezTo>
                  <a:cubicBezTo>
                    <a:pt x="233934" y="8225"/>
                    <a:pt x="232065" y="5963"/>
                    <a:pt x="229434" y="4070"/>
                  </a:cubicBezTo>
                  <a:cubicBezTo>
                    <a:pt x="228124" y="3129"/>
                    <a:pt x="226648" y="2272"/>
                    <a:pt x="224993" y="1593"/>
                  </a:cubicBezTo>
                  <a:cubicBezTo>
                    <a:pt x="223338" y="926"/>
                    <a:pt x="221516" y="414"/>
                    <a:pt x="219575" y="176"/>
                  </a:cubicBezTo>
                  <a:cubicBezTo>
                    <a:pt x="218683" y="60"/>
                    <a:pt x="217770" y="1"/>
                    <a:pt x="216840" y="1"/>
                  </a:cubicBezTo>
                  <a:cubicBezTo>
                    <a:pt x="215761" y="1"/>
                    <a:pt x="214658" y="81"/>
                    <a:pt x="213539" y="248"/>
                  </a:cubicBezTo>
                  <a:cubicBezTo>
                    <a:pt x="212503" y="414"/>
                    <a:pt x="211455" y="652"/>
                    <a:pt x="210407" y="974"/>
                  </a:cubicBezTo>
                  <a:cubicBezTo>
                    <a:pt x="209372" y="1307"/>
                    <a:pt x="208336" y="1724"/>
                    <a:pt x="207324" y="2224"/>
                  </a:cubicBezTo>
                  <a:cubicBezTo>
                    <a:pt x="205312" y="3212"/>
                    <a:pt x="203395" y="4570"/>
                    <a:pt x="201692" y="6248"/>
                  </a:cubicBezTo>
                  <a:cubicBezTo>
                    <a:pt x="200001" y="7939"/>
                    <a:pt x="198537" y="9951"/>
                    <a:pt x="197453" y="12225"/>
                  </a:cubicBezTo>
                  <a:cubicBezTo>
                    <a:pt x="196358" y="14511"/>
                    <a:pt x="195656" y="17059"/>
                    <a:pt x="195429" y="19690"/>
                  </a:cubicBezTo>
                  <a:cubicBezTo>
                    <a:pt x="195417" y="20024"/>
                    <a:pt x="195382" y="20357"/>
                    <a:pt x="195370" y="20691"/>
                  </a:cubicBezTo>
                  <a:cubicBezTo>
                    <a:pt x="195370" y="20988"/>
                    <a:pt x="195358" y="21286"/>
                    <a:pt x="195358" y="21584"/>
                  </a:cubicBezTo>
                  <a:cubicBezTo>
                    <a:pt x="195346" y="21762"/>
                    <a:pt x="195346" y="21941"/>
                    <a:pt x="195334" y="22107"/>
                  </a:cubicBezTo>
                  <a:cubicBezTo>
                    <a:pt x="195322" y="22286"/>
                    <a:pt x="195310" y="22465"/>
                    <a:pt x="195298" y="22631"/>
                  </a:cubicBezTo>
                  <a:cubicBezTo>
                    <a:pt x="195227" y="23334"/>
                    <a:pt x="195084" y="24024"/>
                    <a:pt x="194882" y="24703"/>
                  </a:cubicBezTo>
                  <a:cubicBezTo>
                    <a:pt x="194465" y="26060"/>
                    <a:pt x="193774" y="27370"/>
                    <a:pt x="192834" y="28525"/>
                  </a:cubicBezTo>
                  <a:cubicBezTo>
                    <a:pt x="191881" y="29668"/>
                    <a:pt x="190691" y="30644"/>
                    <a:pt x="189321" y="31347"/>
                  </a:cubicBezTo>
                  <a:cubicBezTo>
                    <a:pt x="187952" y="32037"/>
                    <a:pt x="186428" y="32466"/>
                    <a:pt x="184833" y="32537"/>
                  </a:cubicBezTo>
                  <a:cubicBezTo>
                    <a:pt x="184645" y="32547"/>
                    <a:pt x="184457" y="32552"/>
                    <a:pt x="184269" y="32552"/>
                  </a:cubicBezTo>
                  <a:cubicBezTo>
                    <a:pt x="182848" y="32552"/>
                    <a:pt x="181431" y="32274"/>
                    <a:pt x="180106" y="31728"/>
                  </a:cubicBezTo>
                  <a:cubicBezTo>
                    <a:pt x="178594" y="31120"/>
                    <a:pt x="177201" y="30144"/>
                    <a:pt x="176070" y="28894"/>
                  </a:cubicBezTo>
                  <a:cubicBezTo>
                    <a:pt x="174951" y="27644"/>
                    <a:pt x="174093" y="26132"/>
                    <a:pt x="173629" y="24489"/>
                  </a:cubicBezTo>
                  <a:cubicBezTo>
                    <a:pt x="173403" y="23667"/>
                    <a:pt x="173260" y="22810"/>
                    <a:pt x="173236" y="21941"/>
                  </a:cubicBezTo>
                  <a:lnTo>
                    <a:pt x="173212" y="21083"/>
                  </a:lnTo>
                  <a:lnTo>
                    <a:pt x="173188" y="20464"/>
                  </a:lnTo>
                  <a:cubicBezTo>
                    <a:pt x="173188" y="20250"/>
                    <a:pt x="173165" y="20036"/>
                    <a:pt x="173153" y="19821"/>
                  </a:cubicBezTo>
                  <a:cubicBezTo>
                    <a:pt x="173093" y="18988"/>
                    <a:pt x="172962" y="18143"/>
                    <a:pt x="172807" y="17309"/>
                  </a:cubicBezTo>
                  <a:cubicBezTo>
                    <a:pt x="172153" y="13964"/>
                    <a:pt x="170664" y="10749"/>
                    <a:pt x="168497" y="8058"/>
                  </a:cubicBezTo>
                  <a:cubicBezTo>
                    <a:pt x="166342" y="5355"/>
                    <a:pt x="163509" y="3165"/>
                    <a:pt x="160270" y="1772"/>
                  </a:cubicBezTo>
                  <a:cubicBezTo>
                    <a:pt x="158663" y="1057"/>
                    <a:pt x="156948" y="569"/>
                    <a:pt x="155198" y="283"/>
                  </a:cubicBezTo>
                  <a:cubicBezTo>
                    <a:pt x="154070" y="91"/>
                    <a:pt x="152931" y="3"/>
                    <a:pt x="151790" y="3"/>
                  </a:cubicBezTo>
                  <a:cubicBezTo>
                    <a:pt x="151160" y="3"/>
                    <a:pt x="150530" y="30"/>
                    <a:pt x="149900" y="81"/>
                  </a:cubicBezTo>
                  <a:cubicBezTo>
                    <a:pt x="146352" y="367"/>
                    <a:pt x="142851" y="1581"/>
                    <a:pt x="139851" y="3581"/>
                  </a:cubicBezTo>
                  <a:cubicBezTo>
                    <a:pt x="138351" y="4570"/>
                    <a:pt x="136982" y="5760"/>
                    <a:pt x="135767" y="7106"/>
                  </a:cubicBezTo>
                  <a:cubicBezTo>
                    <a:pt x="134565" y="8451"/>
                    <a:pt x="133505" y="9939"/>
                    <a:pt x="132671" y="11559"/>
                  </a:cubicBezTo>
                  <a:lnTo>
                    <a:pt x="132362" y="12166"/>
                  </a:lnTo>
                  <a:lnTo>
                    <a:pt x="132076" y="12785"/>
                  </a:lnTo>
                  <a:cubicBezTo>
                    <a:pt x="131886" y="13202"/>
                    <a:pt x="131731" y="13630"/>
                    <a:pt x="131564" y="14047"/>
                  </a:cubicBezTo>
                  <a:cubicBezTo>
                    <a:pt x="131255" y="14916"/>
                    <a:pt x="130981" y="15785"/>
                    <a:pt x="130790" y="16678"/>
                  </a:cubicBezTo>
                  <a:cubicBezTo>
                    <a:pt x="130576" y="17571"/>
                    <a:pt x="130445" y="18476"/>
                    <a:pt x="130338" y="19381"/>
                  </a:cubicBezTo>
                  <a:cubicBezTo>
                    <a:pt x="130314" y="19833"/>
                    <a:pt x="130255" y="20286"/>
                    <a:pt x="130255" y="20738"/>
                  </a:cubicBezTo>
                  <a:lnTo>
                    <a:pt x="130231" y="21810"/>
                  </a:lnTo>
                  <a:cubicBezTo>
                    <a:pt x="130183" y="23703"/>
                    <a:pt x="129635" y="25560"/>
                    <a:pt x="128659" y="27191"/>
                  </a:cubicBezTo>
                  <a:cubicBezTo>
                    <a:pt x="127671" y="28799"/>
                    <a:pt x="126278" y="30192"/>
                    <a:pt x="124623" y="31120"/>
                  </a:cubicBezTo>
                  <a:cubicBezTo>
                    <a:pt x="123801" y="31597"/>
                    <a:pt x="122908" y="31942"/>
                    <a:pt x="121992" y="32192"/>
                  </a:cubicBezTo>
                  <a:cubicBezTo>
                    <a:pt x="121075" y="32430"/>
                    <a:pt x="120134" y="32549"/>
                    <a:pt x="119170" y="32549"/>
                  </a:cubicBezTo>
                  <a:cubicBezTo>
                    <a:pt x="118205" y="32549"/>
                    <a:pt x="117265" y="32430"/>
                    <a:pt x="116348" y="32192"/>
                  </a:cubicBezTo>
                  <a:cubicBezTo>
                    <a:pt x="115431" y="31942"/>
                    <a:pt x="114538" y="31597"/>
                    <a:pt x="113717" y="31120"/>
                  </a:cubicBezTo>
                  <a:cubicBezTo>
                    <a:pt x="112062" y="30192"/>
                    <a:pt x="110669" y="28799"/>
                    <a:pt x="109681" y="27191"/>
                  </a:cubicBezTo>
                  <a:cubicBezTo>
                    <a:pt x="108704" y="25560"/>
                    <a:pt x="108157" y="23703"/>
                    <a:pt x="108109" y="21810"/>
                  </a:cubicBezTo>
                  <a:lnTo>
                    <a:pt x="108085" y="20738"/>
                  </a:lnTo>
                  <a:cubicBezTo>
                    <a:pt x="108085" y="20286"/>
                    <a:pt x="108026" y="19833"/>
                    <a:pt x="108002" y="19381"/>
                  </a:cubicBezTo>
                  <a:cubicBezTo>
                    <a:pt x="107895" y="18476"/>
                    <a:pt x="107764" y="17571"/>
                    <a:pt x="107549" y="16678"/>
                  </a:cubicBezTo>
                  <a:cubicBezTo>
                    <a:pt x="107359" y="15785"/>
                    <a:pt x="107085" y="14916"/>
                    <a:pt x="106775" y="14047"/>
                  </a:cubicBezTo>
                  <a:cubicBezTo>
                    <a:pt x="106609" y="13630"/>
                    <a:pt x="106454" y="13202"/>
                    <a:pt x="106263" y="12785"/>
                  </a:cubicBezTo>
                  <a:lnTo>
                    <a:pt x="105978" y="12166"/>
                  </a:lnTo>
                  <a:lnTo>
                    <a:pt x="105668" y="11559"/>
                  </a:lnTo>
                  <a:cubicBezTo>
                    <a:pt x="104835" y="9939"/>
                    <a:pt x="103775" y="8451"/>
                    <a:pt x="102572" y="7106"/>
                  </a:cubicBezTo>
                  <a:cubicBezTo>
                    <a:pt x="101358" y="5760"/>
                    <a:pt x="99989" y="4570"/>
                    <a:pt x="98489" y="3581"/>
                  </a:cubicBezTo>
                  <a:cubicBezTo>
                    <a:pt x="95488" y="1581"/>
                    <a:pt x="91988" y="367"/>
                    <a:pt x="88440" y="81"/>
                  </a:cubicBezTo>
                  <a:cubicBezTo>
                    <a:pt x="87809" y="30"/>
                    <a:pt x="87179" y="3"/>
                    <a:pt x="86550" y="3"/>
                  </a:cubicBezTo>
                  <a:cubicBezTo>
                    <a:pt x="85408" y="3"/>
                    <a:pt x="84270" y="91"/>
                    <a:pt x="83141" y="283"/>
                  </a:cubicBezTo>
                  <a:cubicBezTo>
                    <a:pt x="81391" y="569"/>
                    <a:pt x="79677" y="1057"/>
                    <a:pt x="78069" y="1772"/>
                  </a:cubicBezTo>
                  <a:cubicBezTo>
                    <a:pt x="74831" y="3165"/>
                    <a:pt x="71997" y="5355"/>
                    <a:pt x="69842" y="8058"/>
                  </a:cubicBezTo>
                  <a:cubicBezTo>
                    <a:pt x="67663" y="10749"/>
                    <a:pt x="66187" y="13964"/>
                    <a:pt x="65532" y="17309"/>
                  </a:cubicBezTo>
                  <a:cubicBezTo>
                    <a:pt x="65365" y="18143"/>
                    <a:pt x="65246" y="18988"/>
                    <a:pt x="65187" y="19821"/>
                  </a:cubicBezTo>
                  <a:cubicBezTo>
                    <a:pt x="65175" y="20036"/>
                    <a:pt x="65151" y="20250"/>
                    <a:pt x="65151" y="20452"/>
                  </a:cubicBezTo>
                  <a:lnTo>
                    <a:pt x="65127" y="21083"/>
                  </a:lnTo>
                  <a:lnTo>
                    <a:pt x="65104" y="21941"/>
                  </a:lnTo>
                  <a:cubicBezTo>
                    <a:pt x="65080" y="22810"/>
                    <a:pt x="64937" y="23667"/>
                    <a:pt x="64711" y="24489"/>
                  </a:cubicBezTo>
                  <a:cubicBezTo>
                    <a:pt x="64246" y="26132"/>
                    <a:pt x="63389" y="27644"/>
                    <a:pt x="62270" y="28894"/>
                  </a:cubicBezTo>
                  <a:cubicBezTo>
                    <a:pt x="61139" y="30144"/>
                    <a:pt x="59746" y="31120"/>
                    <a:pt x="58234" y="31728"/>
                  </a:cubicBezTo>
                  <a:cubicBezTo>
                    <a:pt x="56909" y="32274"/>
                    <a:pt x="55491" y="32552"/>
                    <a:pt x="54071" y="32552"/>
                  </a:cubicBezTo>
                  <a:cubicBezTo>
                    <a:pt x="53883" y="32552"/>
                    <a:pt x="53695" y="32547"/>
                    <a:pt x="53507" y="32537"/>
                  </a:cubicBezTo>
                  <a:cubicBezTo>
                    <a:pt x="51911" y="32466"/>
                    <a:pt x="50387" y="32037"/>
                    <a:pt x="49018" y="31347"/>
                  </a:cubicBezTo>
                  <a:cubicBezTo>
                    <a:pt x="47649" y="30644"/>
                    <a:pt x="46458" y="29668"/>
                    <a:pt x="45506" y="28525"/>
                  </a:cubicBezTo>
                  <a:cubicBezTo>
                    <a:pt x="44565" y="27370"/>
                    <a:pt x="43875" y="26060"/>
                    <a:pt x="43458" y="24703"/>
                  </a:cubicBezTo>
                  <a:cubicBezTo>
                    <a:pt x="43256" y="24024"/>
                    <a:pt x="43113" y="23334"/>
                    <a:pt x="43041" y="22631"/>
                  </a:cubicBezTo>
                  <a:cubicBezTo>
                    <a:pt x="43029" y="22465"/>
                    <a:pt x="43017" y="22286"/>
                    <a:pt x="43006" y="22107"/>
                  </a:cubicBezTo>
                  <a:cubicBezTo>
                    <a:pt x="42994" y="21941"/>
                    <a:pt x="42994" y="21762"/>
                    <a:pt x="42982" y="21584"/>
                  </a:cubicBezTo>
                  <a:cubicBezTo>
                    <a:pt x="42982" y="21286"/>
                    <a:pt x="42970" y="20988"/>
                    <a:pt x="42970" y="20691"/>
                  </a:cubicBezTo>
                  <a:cubicBezTo>
                    <a:pt x="42958" y="20357"/>
                    <a:pt x="42922" y="20024"/>
                    <a:pt x="42910" y="19690"/>
                  </a:cubicBezTo>
                  <a:cubicBezTo>
                    <a:pt x="42684" y="17059"/>
                    <a:pt x="41982" y="14511"/>
                    <a:pt x="40886" y="12225"/>
                  </a:cubicBezTo>
                  <a:cubicBezTo>
                    <a:pt x="39803" y="9951"/>
                    <a:pt x="38338" y="7939"/>
                    <a:pt x="36648" y="6248"/>
                  </a:cubicBezTo>
                  <a:cubicBezTo>
                    <a:pt x="34945" y="4570"/>
                    <a:pt x="33028" y="3212"/>
                    <a:pt x="31016" y="2224"/>
                  </a:cubicBezTo>
                  <a:cubicBezTo>
                    <a:pt x="30004" y="1724"/>
                    <a:pt x="28968" y="1307"/>
                    <a:pt x="27932" y="974"/>
                  </a:cubicBezTo>
                  <a:cubicBezTo>
                    <a:pt x="26884" y="652"/>
                    <a:pt x="25837" y="414"/>
                    <a:pt x="24801" y="248"/>
                  </a:cubicBezTo>
                  <a:cubicBezTo>
                    <a:pt x="23681" y="81"/>
                    <a:pt x="22579" y="1"/>
                    <a:pt x="2149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C6066A-E7C9-491E-B9F1-1156811C7BE2}"/>
              </a:ext>
            </a:extLst>
          </p:cNvPr>
          <p:cNvSpPr txBox="1"/>
          <p:nvPr/>
        </p:nvSpPr>
        <p:spPr>
          <a:xfrm>
            <a:off x="404903" y="57791"/>
            <a:ext cx="4983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Fira Sans Extra Condensed Medium" panose="020B0604020202020204" charset="0"/>
              </a:rPr>
              <a:t>Спектакль «Спящая красавица»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F40E5-0965-41A7-B75D-0B028200D6DF}"/>
              </a:ext>
            </a:extLst>
          </p:cNvPr>
          <p:cNvSpPr txBox="1"/>
          <p:nvPr/>
        </p:nvSpPr>
        <p:spPr>
          <a:xfrm>
            <a:off x="404903" y="1786560"/>
            <a:ext cx="4213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Fira Sans Extra Condensed" panose="020B0604020202020204" charset="0"/>
              </a:rPr>
              <a:t>Адрес: площадь Искусств, 1</a:t>
            </a:r>
          </a:p>
          <a:p>
            <a:r>
              <a:rPr lang="ru-RU" sz="2800" dirty="0">
                <a:latin typeface="Fira Sans Extra Condensed" panose="020B0604020202020204" charset="0"/>
              </a:rPr>
              <a:t>Возрастные ограничения: 6+ </a:t>
            </a:r>
          </a:p>
          <a:p>
            <a:r>
              <a:rPr lang="ru-RU" sz="2800" dirty="0">
                <a:latin typeface="Fira Sans Extra Condensed" panose="020B0604020202020204" charset="0"/>
              </a:rPr>
              <a:t>Стоимость: 330 рублей </a:t>
            </a:r>
          </a:p>
        </p:txBody>
      </p:sp>
      <p:sp>
        <p:nvSpPr>
          <p:cNvPr id="16" name="Google Shape;882;p29">
            <a:extLst>
              <a:ext uri="{FF2B5EF4-FFF2-40B4-BE49-F238E27FC236}">
                <a16:creationId xmlns:a16="http://schemas.microsoft.com/office/drawing/2014/main" id="{C24DD7DF-FFC1-47BA-BC96-C7AC657081C8}"/>
              </a:ext>
            </a:extLst>
          </p:cNvPr>
          <p:cNvSpPr/>
          <p:nvPr/>
        </p:nvSpPr>
        <p:spPr>
          <a:xfrm rot="872674">
            <a:off x="8202056" y="280453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lvl="0" algn="ctr"/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61D3ED-D281-4F4E-A3B4-D220D8F67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5" b="15487"/>
          <a:stretch/>
        </p:blipFill>
        <p:spPr>
          <a:xfrm>
            <a:off x="404903" y="3263705"/>
            <a:ext cx="1485673" cy="1603680"/>
          </a:xfrm>
          <a:prstGeom prst="roundRect">
            <a:avLst>
              <a:gd name="adj" fmla="val 5909"/>
            </a:avLst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4970E9-52D1-46F9-BAD9-A2753EC3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571" y="3263705"/>
            <a:ext cx="1547446" cy="1603680"/>
          </a:xfrm>
          <a:prstGeom prst="roundRect">
            <a:avLst>
              <a:gd name="adj" fmla="val 5909"/>
            </a:avLst>
          </a:prstGeom>
        </p:spPr>
      </p:pic>
    </p:spTree>
    <p:extLst>
      <p:ext uri="{BB962C8B-B14F-4D97-AF65-F5344CB8AC3E}">
        <p14:creationId xmlns:p14="http://schemas.microsoft.com/office/powerpoint/2010/main" val="241098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"/>
          <p:cNvSpPr/>
          <p:nvPr/>
        </p:nvSpPr>
        <p:spPr>
          <a:xfrm>
            <a:off x="9066136" y="2212345"/>
            <a:ext cx="77863" cy="38964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30" y="1215"/>
                </a:lnTo>
                <a:lnTo>
                  <a:pt x="2430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9"/>
          <p:cNvGrpSpPr/>
          <p:nvPr/>
        </p:nvGrpSpPr>
        <p:grpSpPr>
          <a:xfrm>
            <a:off x="0" y="1120493"/>
            <a:ext cx="9143968" cy="3032214"/>
            <a:chOff x="0" y="1120493"/>
            <a:chExt cx="9143968" cy="3032214"/>
          </a:xfrm>
        </p:grpSpPr>
        <p:sp>
          <p:nvSpPr>
            <p:cNvPr id="874" name="Google Shape;874;p29"/>
            <p:cNvSpPr/>
            <p:nvPr/>
          </p:nvSpPr>
          <p:spPr>
            <a:xfrm>
              <a:off x="0" y="1120493"/>
              <a:ext cx="9143968" cy="3032214"/>
            </a:xfrm>
            <a:custGeom>
              <a:avLst/>
              <a:gdLst/>
              <a:ahLst/>
              <a:cxnLst/>
              <a:rect l="l" t="t" r="r" b="b"/>
              <a:pathLst>
                <a:path w="285370" h="94631" extrusionOk="0">
                  <a:moveTo>
                    <a:pt x="143269" y="0"/>
                  </a:moveTo>
                  <a:cubicBezTo>
                    <a:pt x="134327" y="0"/>
                    <a:pt x="125921" y="3489"/>
                    <a:pt x="119599" y="9811"/>
                  </a:cubicBezTo>
                  <a:cubicBezTo>
                    <a:pt x="113277" y="16133"/>
                    <a:pt x="109788" y="24539"/>
                    <a:pt x="109788" y="33481"/>
                  </a:cubicBezTo>
                  <a:cubicBezTo>
                    <a:pt x="109788" y="42422"/>
                    <a:pt x="113277" y="50828"/>
                    <a:pt x="119599" y="57150"/>
                  </a:cubicBezTo>
                  <a:lnTo>
                    <a:pt x="120801" y="58222"/>
                  </a:lnTo>
                  <a:cubicBezTo>
                    <a:pt x="123980" y="61448"/>
                    <a:pt x="125731" y="65711"/>
                    <a:pt x="125731" y="70235"/>
                  </a:cubicBezTo>
                  <a:cubicBezTo>
                    <a:pt x="125731" y="74807"/>
                    <a:pt x="123957" y="79093"/>
                    <a:pt x="120730" y="82320"/>
                  </a:cubicBezTo>
                  <a:cubicBezTo>
                    <a:pt x="117503" y="85558"/>
                    <a:pt x="113205" y="87332"/>
                    <a:pt x="108633" y="87332"/>
                  </a:cubicBezTo>
                  <a:cubicBezTo>
                    <a:pt x="104073" y="87332"/>
                    <a:pt x="99775" y="85558"/>
                    <a:pt x="96548" y="82320"/>
                  </a:cubicBezTo>
                  <a:cubicBezTo>
                    <a:pt x="93322" y="79093"/>
                    <a:pt x="91536" y="74807"/>
                    <a:pt x="91536" y="70235"/>
                  </a:cubicBezTo>
                  <a:cubicBezTo>
                    <a:pt x="91536" y="65663"/>
                    <a:pt x="93322" y="61377"/>
                    <a:pt x="96548" y="58138"/>
                  </a:cubicBezTo>
                  <a:lnTo>
                    <a:pt x="96763" y="57936"/>
                  </a:lnTo>
                  <a:lnTo>
                    <a:pt x="97275" y="57210"/>
                  </a:lnTo>
                  <a:cubicBezTo>
                    <a:pt x="100049" y="54317"/>
                    <a:pt x="101573" y="50530"/>
                    <a:pt x="101573" y="46506"/>
                  </a:cubicBezTo>
                  <a:cubicBezTo>
                    <a:pt x="101573" y="42386"/>
                    <a:pt x="99977" y="38505"/>
                    <a:pt x="97048" y="35588"/>
                  </a:cubicBezTo>
                  <a:cubicBezTo>
                    <a:pt x="94131" y="32671"/>
                    <a:pt x="90262" y="31064"/>
                    <a:pt x="86130" y="31064"/>
                  </a:cubicBezTo>
                  <a:lnTo>
                    <a:pt x="1" y="31064"/>
                  </a:lnTo>
                  <a:lnTo>
                    <a:pt x="1" y="38362"/>
                  </a:lnTo>
                  <a:lnTo>
                    <a:pt x="86130" y="38362"/>
                  </a:lnTo>
                  <a:cubicBezTo>
                    <a:pt x="88309" y="38362"/>
                    <a:pt x="90357" y="39208"/>
                    <a:pt x="91893" y="40743"/>
                  </a:cubicBezTo>
                  <a:cubicBezTo>
                    <a:pt x="93441" y="42291"/>
                    <a:pt x="94286" y="44327"/>
                    <a:pt x="94286" y="46506"/>
                  </a:cubicBezTo>
                  <a:cubicBezTo>
                    <a:pt x="94286" y="48685"/>
                    <a:pt x="93441" y="50733"/>
                    <a:pt x="91893" y="52281"/>
                  </a:cubicBezTo>
                  <a:lnTo>
                    <a:pt x="91679" y="52483"/>
                  </a:lnTo>
                  <a:lnTo>
                    <a:pt x="91167" y="53209"/>
                  </a:lnTo>
                  <a:cubicBezTo>
                    <a:pt x="86702" y="57793"/>
                    <a:pt x="84249" y="63818"/>
                    <a:pt x="84249" y="70235"/>
                  </a:cubicBezTo>
                  <a:cubicBezTo>
                    <a:pt x="84249" y="76748"/>
                    <a:pt x="86785" y="82880"/>
                    <a:pt x="91393" y="87487"/>
                  </a:cubicBezTo>
                  <a:cubicBezTo>
                    <a:pt x="96001" y="92095"/>
                    <a:pt x="102121" y="94631"/>
                    <a:pt x="108633" y="94631"/>
                  </a:cubicBezTo>
                  <a:cubicBezTo>
                    <a:pt x="115146" y="94631"/>
                    <a:pt x="121278" y="92095"/>
                    <a:pt x="125885" y="87487"/>
                  </a:cubicBezTo>
                  <a:cubicBezTo>
                    <a:pt x="130493" y="82880"/>
                    <a:pt x="133029" y="76748"/>
                    <a:pt x="133029" y="70235"/>
                  </a:cubicBezTo>
                  <a:cubicBezTo>
                    <a:pt x="133029" y="63722"/>
                    <a:pt x="130493" y="57591"/>
                    <a:pt x="125885" y="52983"/>
                  </a:cubicBezTo>
                  <a:lnTo>
                    <a:pt x="124671" y="51911"/>
                  </a:lnTo>
                  <a:cubicBezTo>
                    <a:pt x="119777" y="46982"/>
                    <a:pt x="117087" y="40434"/>
                    <a:pt x="117087" y="33481"/>
                  </a:cubicBezTo>
                  <a:cubicBezTo>
                    <a:pt x="117087" y="26480"/>
                    <a:pt x="119813" y="19908"/>
                    <a:pt x="124754" y="14966"/>
                  </a:cubicBezTo>
                  <a:cubicBezTo>
                    <a:pt x="129695" y="10013"/>
                    <a:pt x="136280" y="7299"/>
                    <a:pt x="143269" y="7299"/>
                  </a:cubicBezTo>
                  <a:cubicBezTo>
                    <a:pt x="150269" y="7299"/>
                    <a:pt x="156842" y="10013"/>
                    <a:pt x="161783" y="14966"/>
                  </a:cubicBezTo>
                  <a:cubicBezTo>
                    <a:pt x="166736" y="19908"/>
                    <a:pt x="169450" y="26480"/>
                    <a:pt x="169450" y="33481"/>
                  </a:cubicBezTo>
                  <a:cubicBezTo>
                    <a:pt x="169450" y="40422"/>
                    <a:pt x="166771" y="46947"/>
                    <a:pt x="161902" y="51876"/>
                  </a:cubicBezTo>
                  <a:lnTo>
                    <a:pt x="160866" y="52733"/>
                  </a:lnTo>
                  <a:lnTo>
                    <a:pt x="160628" y="52959"/>
                  </a:lnTo>
                  <a:cubicBezTo>
                    <a:pt x="156020" y="57567"/>
                    <a:pt x="153484" y="63699"/>
                    <a:pt x="153484" y="70211"/>
                  </a:cubicBezTo>
                  <a:cubicBezTo>
                    <a:pt x="153484" y="76724"/>
                    <a:pt x="156020" y="82856"/>
                    <a:pt x="160628" y="87452"/>
                  </a:cubicBezTo>
                  <a:cubicBezTo>
                    <a:pt x="165236" y="92059"/>
                    <a:pt x="171355" y="94595"/>
                    <a:pt x="177868" y="94595"/>
                  </a:cubicBezTo>
                  <a:cubicBezTo>
                    <a:pt x="184381" y="94595"/>
                    <a:pt x="190513" y="92059"/>
                    <a:pt x="195120" y="87452"/>
                  </a:cubicBezTo>
                  <a:cubicBezTo>
                    <a:pt x="199728" y="82856"/>
                    <a:pt x="202264" y="76724"/>
                    <a:pt x="202264" y="70211"/>
                  </a:cubicBezTo>
                  <a:cubicBezTo>
                    <a:pt x="202264" y="63794"/>
                    <a:pt x="199811" y="57769"/>
                    <a:pt x="195335" y="53185"/>
                  </a:cubicBezTo>
                  <a:lnTo>
                    <a:pt x="194823" y="52459"/>
                  </a:lnTo>
                  <a:lnTo>
                    <a:pt x="194608" y="52245"/>
                  </a:lnTo>
                  <a:cubicBezTo>
                    <a:pt x="193072" y="50709"/>
                    <a:pt x="192227" y="48661"/>
                    <a:pt x="192227" y="46482"/>
                  </a:cubicBezTo>
                  <a:cubicBezTo>
                    <a:pt x="192227" y="44303"/>
                    <a:pt x="193072" y="42256"/>
                    <a:pt x="194608" y="40720"/>
                  </a:cubicBezTo>
                  <a:cubicBezTo>
                    <a:pt x="196144" y="39184"/>
                    <a:pt x="198192" y="38338"/>
                    <a:pt x="200371" y="38338"/>
                  </a:cubicBezTo>
                  <a:lnTo>
                    <a:pt x="285370" y="38338"/>
                  </a:lnTo>
                  <a:lnTo>
                    <a:pt x="285370" y="31040"/>
                  </a:lnTo>
                  <a:lnTo>
                    <a:pt x="200371" y="31040"/>
                  </a:lnTo>
                  <a:cubicBezTo>
                    <a:pt x="196251" y="31040"/>
                    <a:pt x="192370" y="32647"/>
                    <a:pt x="189453" y="35564"/>
                  </a:cubicBezTo>
                  <a:cubicBezTo>
                    <a:pt x="186536" y="38481"/>
                    <a:pt x="184929" y="42363"/>
                    <a:pt x="184929" y="46482"/>
                  </a:cubicBezTo>
                  <a:cubicBezTo>
                    <a:pt x="184929" y="50507"/>
                    <a:pt x="186453" y="54293"/>
                    <a:pt x="189227" y="57174"/>
                  </a:cubicBezTo>
                  <a:lnTo>
                    <a:pt x="189751" y="57900"/>
                  </a:lnTo>
                  <a:lnTo>
                    <a:pt x="189965" y="58115"/>
                  </a:lnTo>
                  <a:cubicBezTo>
                    <a:pt x="193191" y="61353"/>
                    <a:pt x="194965" y="65639"/>
                    <a:pt x="194965" y="70211"/>
                  </a:cubicBezTo>
                  <a:cubicBezTo>
                    <a:pt x="194965" y="74771"/>
                    <a:pt x="193191" y="79070"/>
                    <a:pt x="189965" y="82296"/>
                  </a:cubicBezTo>
                  <a:cubicBezTo>
                    <a:pt x="186726" y="85535"/>
                    <a:pt x="182440" y="87309"/>
                    <a:pt x="177868" y="87309"/>
                  </a:cubicBezTo>
                  <a:cubicBezTo>
                    <a:pt x="173308" y="87309"/>
                    <a:pt x="169010" y="85535"/>
                    <a:pt x="165783" y="82296"/>
                  </a:cubicBezTo>
                  <a:cubicBezTo>
                    <a:pt x="162557" y="79070"/>
                    <a:pt x="160771" y="74771"/>
                    <a:pt x="160771" y="70211"/>
                  </a:cubicBezTo>
                  <a:cubicBezTo>
                    <a:pt x="160771" y="65699"/>
                    <a:pt x="162509" y="61448"/>
                    <a:pt x="165664" y="58234"/>
                  </a:cubicBezTo>
                  <a:lnTo>
                    <a:pt x="166700" y="57376"/>
                  </a:lnTo>
                  <a:lnTo>
                    <a:pt x="166938" y="57150"/>
                  </a:lnTo>
                  <a:cubicBezTo>
                    <a:pt x="173272" y="50828"/>
                    <a:pt x="176749" y="42422"/>
                    <a:pt x="176749" y="33481"/>
                  </a:cubicBezTo>
                  <a:cubicBezTo>
                    <a:pt x="176749" y="24539"/>
                    <a:pt x="173260" y="16133"/>
                    <a:pt x="166938" y="9811"/>
                  </a:cubicBezTo>
                  <a:cubicBezTo>
                    <a:pt x="160616" y="3489"/>
                    <a:pt x="152210" y="0"/>
                    <a:pt x="1432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36923" y="1217775"/>
              <a:ext cx="8672431" cy="2837267"/>
            </a:xfrm>
            <a:custGeom>
              <a:avLst/>
              <a:gdLst/>
              <a:ahLst/>
              <a:cxnLst/>
              <a:rect l="l" t="t" r="r" b="b"/>
              <a:pathLst>
                <a:path w="270654" h="88547" extrusionOk="0">
                  <a:moveTo>
                    <a:pt x="135875" y="0"/>
                  </a:moveTo>
                  <a:cubicBezTo>
                    <a:pt x="134863" y="0"/>
                    <a:pt x="133850" y="60"/>
                    <a:pt x="132838" y="155"/>
                  </a:cubicBezTo>
                  <a:lnTo>
                    <a:pt x="132958" y="1370"/>
                  </a:lnTo>
                  <a:cubicBezTo>
                    <a:pt x="133922" y="1274"/>
                    <a:pt x="134910" y="1215"/>
                    <a:pt x="135875" y="1215"/>
                  </a:cubicBezTo>
                  <a:lnTo>
                    <a:pt x="135886" y="1215"/>
                  </a:lnTo>
                  <a:cubicBezTo>
                    <a:pt x="136506" y="1215"/>
                    <a:pt x="137125" y="1239"/>
                    <a:pt x="137744" y="1274"/>
                  </a:cubicBezTo>
                  <a:lnTo>
                    <a:pt x="137827" y="72"/>
                  </a:lnTo>
                  <a:cubicBezTo>
                    <a:pt x="137184" y="24"/>
                    <a:pt x="136529" y="0"/>
                    <a:pt x="135886" y="0"/>
                  </a:cubicBezTo>
                  <a:close/>
                  <a:moveTo>
                    <a:pt x="142756" y="786"/>
                  </a:moveTo>
                  <a:lnTo>
                    <a:pt x="142483" y="1977"/>
                  </a:lnTo>
                  <a:cubicBezTo>
                    <a:pt x="144042" y="2334"/>
                    <a:pt x="145578" y="2822"/>
                    <a:pt x="147055" y="3429"/>
                  </a:cubicBezTo>
                  <a:lnTo>
                    <a:pt x="147519" y="2310"/>
                  </a:lnTo>
                  <a:cubicBezTo>
                    <a:pt x="145983" y="1679"/>
                    <a:pt x="144388" y="1167"/>
                    <a:pt x="142756" y="786"/>
                  </a:cubicBezTo>
                  <a:close/>
                  <a:moveTo>
                    <a:pt x="127933" y="1048"/>
                  </a:moveTo>
                  <a:cubicBezTo>
                    <a:pt x="126326" y="1489"/>
                    <a:pt x="124754" y="2048"/>
                    <a:pt x="123242" y="2739"/>
                  </a:cubicBezTo>
                  <a:lnTo>
                    <a:pt x="123742" y="3846"/>
                  </a:lnTo>
                  <a:cubicBezTo>
                    <a:pt x="125195" y="3191"/>
                    <a:pt x="126707" y="2644"/>
                    <a:pt x="128255" y="2227"/>
                  </a:cubicBezTo>
                  <a:lnTo>
                    <a:pt x="127933" y="1048"/>
                  </a:lnTo>
                  <a:close/>
                  <a:moveTo>
                    <a:pt x="151948" y="4584"/>
                  </a:moveTo>
                  <a:lnTo>
                    <a:pt x="151305" y="5620"/>
                  </a:lnTo>
                  <a:cubicBezTo>
                    <a:pt x="152662" y="6465"/>
                    <a:pt x="153948" y="7418"/>
                    <a:pt x="155151" y="8478"/>
                  </a:cubicBezTo>
                  <a:lnTo>
                    <a:pt x="155948" y="7561"/>
                  </a:lnTo>
                  <a:cubicBezTo>
                    <a:pt x="154698" y="6465"/>
                    <a:pt x="153353" y="5465"/>
                    <a:pt x="151948" y="4584"/>
                  </a:cubicBezTo>
                  <a:close/>
                  <a:moveTo>
                    <a:pt x="118896" y="5180"/>
                  </a:moveTo>
                  <a:cubicBezTo>
                    <a:pt x="117515" y="6096"/>
                    <a:pt x="116205" y="7144"/>
                    <a:pt x="115003" y="8287"/>
                  </a:cubicBezTo>
                  <a:lnTo>
                    <a:pt x="115836" y="9180"/>
                  </a:lnTo>
                  <a:cubicBezTo>
                    <a:pt x="116991" y="8085"/>
                    <a:pt x="118253" y="7073"/>
                    <a:pt x="119575" y="6180"/>
                  </a:cubicBezTo>
                  <a:lnTo>
                    <a:pt x="118896" y="5180"/>
                  </a:lnTo>
                  <a:close/>
                  <a:moveTo>
                    <a:pt x="159425" y="11145"/>
                  </a:moveTo>
                  <a:lnTo>
                    <a:pt x="158485" y="11919"/>
                  </a:lnTo>
                  <a:cubicBezTo>
                    <a:pt x="159497" y="13157"/>
                    <a:pt x="160413" y="14478"/>
                    <a:pt x="161211" y="15859"/>
                  </a:cubicBezTo>
                  <a:lnTo>
                    <a:pt x="162259" y="15240"/>
                  </a:lnTo>
                  <a:cubicBezTo>
                    <a:pt x="161425" y="13812"/>
                    <a:pt x="160473" y="12431"/>
                    <a:pt x="159425" y="11145"/>
                  </a:cubicBezTo>
                  <a:close/>
                  <a:moveTo>
                    <a:pt x="111657" y="12002"/>
                  </a:moveTo>
                  <a:cubicBezTo>
                    <a:pt x="110645" y="13323"/>
                    <a:pt x="109740" y="14728"/>
                    <a:pt x="108966" y="16193"/>
                  </a:cubicBezTo>
                  <a:lnTo>
                    <a:pt x="110038" y="16764"/>
                  </a:lnTo>
                  <a:cubicBezTo>
                    <a:pt x="110788" y="15359"/>
                    <a:pt x="111657" y="14002"/>
                    <a:pt x="112622" y="12740"/>
                  </a:cubicBezTo>
                  <a:lnTo>
                    <a:pt x="111657" y="12002"/>
                  </a:lnTo>
                  <a:close/>
                  <a:moveTo>
                    <a:pt x="164390" y="19753"/>
                  </a:moveTo>
                  <a:lnTo>
                    <a:pt x="163247" y="20181"/>
                  </a:lnTo>
                  <a:cubicBezTo>
                    <a:pt x="163807" y="21670"/>
                    <a:pt x="164247" y="23218"/>
                    <a:pt x="164557" y="24789"/>
                  </a:cubicBezTo>
                  <a:lnTo>
                    <a:pt x="165747" y="24551"/>
                  </a:lnTo>
                  <a:cubicBezTo>
                    <a:pt x="165426" y="22920"/>
                    <a:pt x="164962" y="21313"/>
                    <a:pt x="164390" y="19753"/>
                  </a:cubicBezTo>
                  <a:close/>
                  <a:moveTo>
                    <a:pt x="107002" y="20777"/>
                  </a:moveTo>
                  <a:cubicBezTo>
                    <a:pt x="106478" y="22360"/>
                    <a:pt x="106085" y="23980"/>
                    <a:pt x="105823" y="25623"/>
                  </a:cubicBezTo>
                  <a:lnTo>
                    <a:pt x="107014" y="25813"/>
                  </a:lnTo>
                  <a:cubicBezTo>
                    <a:pt x="107276" y="24241"/>
                    <a:pt x="107657" y="22682"/>
                    <a:pt x="108157" y="21170"/>
                  </a:cubicBezTo>
                  <a:lnTo>
                    <a:pt x="107002" y="20777"/>
                  </a:lnTo>
                  <a:close/>
                  <a:moveTo>
                    <a:pt x="197251" y="31040"/>
                  </a:moveTo>
                  <a:lnTo>
                    <a:pt x="197251" y="32254"/>
                  </a:lnTo>
                  <a:lnTo>
                    <a:pt x="202145" y="32254"/>
                  </a:lnTo>
                  <a:lnTo>
                    <a:pt x="202145" y="31040"/>
                  </a:lnTo>
                  <a:close/>
                  <a:moveTo>
                    <a:pt x="207038" y="31040"/>
                  </a:moveTo>
                  <a:lnTo>
                    <a:pt x="207038" y="32254"/>
                  </a:lnTo>
                  <a:lnTo>
                    <a:pt x="211932" y="32254"/>
                  </a:lnTo>
                  <a:lnTo>
                    <a:pt x="211932" y="31040"/>
                  </a:lnTo>
                  <a:close/>
                  <a:moveTo>
                    <a:pt x="216825" y="31040"/>
                  </a:moveTo>
                  <a:lnTo>
                    <a:pt x="216825" y="32254"/>
                  </a:lnTo>
                  <a:lnTo>
                    <a:pt x="221719" y="32254"/>
                  </a:lnTo>
                  <a:lnTo>
                    <a:pt x="221719" y="31040"/>
                  </a:lnTo>
                  <a:close/>
                  <a:moveTo>
                    <a:pt x="226612" y="31040"/>
                  </a:moveTo>
                  <a:lnTo>
                    <a:pt x="226612" y="32254"/>
                  </a:lnTo>
                  <a:lnTo>
                    <a:pt x="231506" y="32254"/>
                  </a:lnTo>
                  <a:lnTo>
                    <a:pt x="231506" y="31040"/>
                  </a:lnTo>
                  <a:close/>
                  <a:moveTo>
                    <a:pt x="236399" y="31040"/>
                  </a:moveTo>
                  <a:lnTo>
                    <a:pt x="236399" y="32254"/>
                  </a:lnTo>
                  <a:lnTo>
                    <a:pt x="241292" y="32254"/>
                  </a:lnTo>
                  <a:lnTo>
                    <a:pt x="241292" y="31040"/>
                  </a:lnTo>
                  <a:close/>
                  <a:moveTo>
                    <a:pt x="246186" y="31040"/>
                  </a:moveTo>
                  <a:lnTo>
                    <a:pt x="246186" y="32254"/>
                  </a:lnTo>
                  <a:lnTo>
                    <a:pt x="251079" y="32254"/>
                  </a:lnTo>
                  <a:lnTo>
                    <a:pt x="251079" y="31040"/>
                  </a:lnTo>
                  <a:close/>
                  <a:moveTo>
                    <a:pt x="255973" y="31040"/>
                  </a:moveTo>
                  <a:lnTo>
                    <a:pt x="255973" y="32254"/>
                  </a:lnTo>
                  <a:lnTo>
                    <a:pt x="260866" y="32254"/>
                  </a:lnTo>
                  <a:lnTo>
                    <a:pt x="260866" y="31040"/>
                  </a:lnTo>
                  <a:close/>
                  <a:moveTo>
                    <a:pt x="265760" y="31040"/>
                  </a:moveTo>
                  <a:lnTo>
                    <a:pt x="265760" y="32254"/>
                  </a:lnTo>
                  <a:lnTo>
                    <a:pt x="270653" y="32254"/>
                  </a:lnTo>
                  <a:lnTo>
                    <a:pt x="270653" y="31040"/>
                  </a:lnTo>
                  <a:close/>
                  <a:moveTo>
                    <a:pt x="0" y="31064"/>
                  </a:moveTo>
                  <a:lnTo>
                    <a:pt x="0" y="32278"/>
                  </a:lnTo>
                  <a:lnTo>
                    <a:pt x="4894" y="32278"/>
                  </a:lnTo>
                  <a:lnTo>
                    <a:pt x="4894" y="31064"/>
                  </a:lnTo>
                  <a:close/>
                  <a:moveTo>
                    <a:pt x="9787" y="31064"/>
                  </a:moveTo>
                  <a:lnTo>
                    <a:pt x="9787" y="32278"/>
                  </a:lnTo>
                  <a:lnTo>
                    <a:pt x="14681" y="32278"/>
                  </a:lnTo>
                  <a:lnTo>
                    <a:pt x="14681" y="31064"/>
                  </a:lnTo>
                  <a:close/>
                  <a:moveTo>
                    <a:pt x="19574" y="31064"/>
                  </a:moveTo>
                  <a:lnTo>
                    <a:pt x="19574" y="32278"/>
                  </a:lnTo>
                  <a:lnTo>
                    <a:pt x="24468" y="32278"/>
                  </a:lnTo>
                  <a:lnTo>
                    <a:pt x="24468" y="31064"/>
                  </a:lnTo>
                  <a:close/>
                  <a:moveTo>
                    <a:pt x="29361" y="31064"/>
                  </a:moveTo>
                  <a:lnTo>
                    <a:pt x="29361" y="32278"/>
                  </a:lnTo>
                  <a:lnTo>
                    <a:pt x="34255" y="32278"/>
                  </a:lnTo>
                  <a:lnTo>
                    <a:pt x="34255" y="31064"/>
                  </a:lnTo>
                  <a:close/>
                  <a:moveTo>
                    <a:pt x="39148" y="31064"/>
                  </a:moveTo>
                  <a:lnTo>
                    <a:pt x="39148" y="32278"/>
                  </a:lnTo>
                  <a:lnTo>
                    <a:pt x="44042" y="32278"/>
                  </a:lnTo>
                  <a:lnTo>
                    <a:pt x="44042" y="31064"/>
                  </a:lnTo>
                  <a:close/>
                  <a:moveTo>
                    <a:pt x="48935" y="31064"/>
                  </a:moveTo>
                  <a:lnTo>
                    <a:pt x="48935" y="32278"/>
                  </a:lnTo>
                  <a:lnTo>
                    <a:pt x="53829" y="32278"/>
                  </a:lnTo>
                  <a:lnTo>
                    <a:pt x="53829" y="31064"/>
                  </a:lnTo>
                  <a:close/>
                  <a:moveTo>
                    <a:pt x="58722" y="31064"/>
                  </a:moveTo>
                  <a:lnTo>
                    <a:pt x="58722" y="32278"/>
                  </a:lnTo>
                  <a:lnTo>
                    <a:pt x="63615" y="32278"/>
                  </a:lnTo>
                  <a:lnTo>
                    <a:pt x="63615" y="31064"/>
                  </a:lnTo>
                  <a:close/>
                  <a:moveTo>
                    <a:pt x="68509" y="31064"/>
                  </a:moveTo>
                  <a:lnTo>
                    <a:pt x="68509" y="32278"/>
                  </a:lnTo>
                  <a:lnTo>
                    <a:pt x="73402" y="32278"/>
                  </a:lnTo>
                  <a:lnTo>
                    <a:pt x="73402" y="31064"/>
                  </a:lnTo>
                  <a:close/>
                  <a:moveTo>
                    <a:pt x="78296" y="31064"/>
                  </a:moveTo>
                  <a:lnTo>
                    <a:pt x="78296" y="32278"/>
                  </a:lnTo>
                  <a:lnTo>
                    <a:pt x="78736" y="32278"/>
                  </a:lnTo>
                  <a:cubicBezTo>
                    <a:pt x="80153" y="32278"/>
                    <a:pt x="81546" y="32552"/>
                    <a:pt x="82856" y="33064"/>
                  </a:cubicBezTo>
                  <a:lnTo>
                    <a:pt x="83308" y="31933"/>
                  </a:lnTo>
                  <a:cubicBezTo>
                    <a:pt x="81844" y="31361"/>
                    <a:pt x="80308" y="31064"/>
                    <a:pt x="78736" y="31064"/>
                  </a:cubicBezTo>
                  <a:close/>
                  <a:moveTo>
                    <a:pt x="192322" y="31064"/>
                  </a:moveTo>
                  <a:cubicBezTo>
                    <a:pt x="190596" y="31147"/>
                    <a:pt x="188929" y="31588"/>
                    <a:pt x="187381" y="32373"/>
                  </a:cubicBezTo>
                  <a:lnTo>
                    <a:pt x="187941" y="33457"/>
                  </a:lnTo>
                  <a:cubicBezTo>
                    <a:pt x="189322" y="32754"/>
                    <a:pt x="190822" y="32350"/>
                    <a:pt x="192394" y="32278"/>
                  </a:cubicBezTo>
                  <a:lnTo>
                    <a:pt x="192322" y="31064"/>
                  </a:lnTo>
                  <a:close/>
                  <a:moveTo>
                    <a:pt x="166307" y="29516"/>
                  </a:moveTo>
                  <a:lnTo>
                    <a:pt x="165081" y="29552"/>
                  </a:lnTo>
                  <a:cubicBezTo>
                    <a:pt x="165092" y="29849"/>
                    <a:pt x="165104" y="30147"/>
                    <a:pt x="165104" y="30445"/>
                  </a:cubicBezTo>
                  <a:cubicBezTo>
                    <a:pt x="165104" y="31742"/>
                    <a:pt x="165009" y="33052"/>
                    <a:pt x="164842" y="34326"/>
                  </a:cubicBezTo>
                  <a:lnTo>
                    <a:pt x="166045" y="34493"/>
                  </a:lnTo>
                  <a:cubicBezTo>
                    <a:pt x="166224" y="33159"/>
                    <a:pt x="166319" y="31790"/>
                    <a:pt x="166319" y="30445"/>
                  </a:cubicBezTo>
                  <a:cubicBezTo>
                    <a:pt x="166319" y="30135"/>
                    <a:pt x="166307" y="29826"/>
                    <a:pt x="166307" y="29516"/>
                  </a:cubicBezTo>
                  <a:close/>
                  <a:moveTo>
                    <a:pt x="106657" y="30587"/>
                  </a:moveTo>
                  <a:lnTo>
                    <a:pt x="105442" y="30599"/>
                  </a:lnTo>
                  <a:cubicBezTo>
                    <a:pt x="105442" y="32254"/>
                    <a:pt x="105597" y="33933"/>
                    <a:pt x="105871" y="35564"/>
                  </a:cubicBezTo>
                  <a:lnTo>
                    <a:pt x="107073" y="35362"/>
                  </a:lnTo>
                  <a:cubicBezTo>
                    <a:pt x="106799" y="33790"/>
                    <a:pt x="106657" y="32183"/>
                    <a:pt x="106657" y="30587"/>
                  </a:cubicBezTo>
                  <a:close/>
                  <a:moveTo>
                    <a:pt x="87559" y="34755"/>
                  </a:moveTo>
                  <a:lnTo>
                    <a:pt x="86702" y="35612"/>
                  </a:lnTo>
                  <a:cubicBezTo>
                    <a:pt x="87797" y="36719"/>
                    <a:pt x="88642" y="38029"/>
                    <a:pt x="89190" y="39481"/>
                  </a:cubicBezTo>
                  <a:lnTo>
                    <a:pt x="90333" y="39053"/>
                  </a:lnTo>
                  <a:cubicBezTo>
                    <a:pt x="89714" y="37434"/>
                    <a:pt x="88785" y="35993"/>
                    <a:pt x="87559" y="34755"/>
                  </a:cubicBezTo>
                  <a:close/>
                  <a:moveTo>
                    <a:pt x="183404" y="35564"/>
                  </a:moveTo>
                  <a:cubicBezTo>
                    <a:pt x="182297" y="36898"/>
                    <a:pt x="181499" y="38422"/>
                    <a:pt x="181035" y="40089"/>
                  </a:cubicBezTo>
                  <a:lnTo>
                    <a:pt x="182202" y="40422"/>
                  </a:lnTo>
                  <a:cubicBezTo>
                    <a:pt x="182630" y="38922"/>
                    <a:pt x="183345" y="37541"/>
                    <a:pt x="184333" y="36338"/>
                  </a:cubicBezTo>
                  <a:lnTo>
                    <a:pt x="183404" y="35564"/>
                  </a:lnTo>
                  <a:close/>
                  <a:moveTo>
                    <a:pt x="163819" y="39005"/>
                  </a:moveTo>
                  <a:cubicBezTo>
                    <a:pt x="163354" y="40529"/>
                    <a:pt x="162759" y="42029"/>
                    <a:pt x="162056" y="43458"/>
                  </a:cubicBezTo>
                  <a:lnTo>
                    <a:pt x="163140" y="43994"/>
                  </a:lnTo>
                  <a:cubicBezTo>
                    <a:pt x="163878" y="42518"/>
                    <a:pt x="164497" y="40958"/>
                    <a:pt x="164985" y="39362"/>
                  </a:cubicBezTo>
                  <a:lnTo>
                    <a:pt x="163819" y="39005"/>
                  </a:lnTo>
                  <a:close/>
                  <a:moveTo>
                    <a:pt x="108252" y="40005"/>
                  </a:moveTo>
                  <a:lnTo>
                    <a:pt x="107109" y="40398"/>
                  </a:lnTo>
                  <a:cubicBezTo>
                    <a:pt x="107645" y="41970"/>
                    <a:pt x="108323" y="43506"/>
                    <a:pt x="109109" y="44958"/>
                  </a:cubicBezTo>
                  <a:lnTo>
                    <a:pt x="110181" y="44387"/>
                  </a:lnTo>
                  <a:cubicBezTo>
                    <a:pt x="109419" y="42982"/>
                    <a:pt x="108776" y="41506"/>
                    <a:pt x="108252" y="40005"/>
                  </a:cubicBezTo>
                  <a:close/>
                  <a:moveTo>
                    <a:pt x="89916" y="44030"/>
                  </a:moveTo>
                  <a:cubicBezTo>
                    <a:pt x="89833" y="45601"/>
                    <a:pt x="89440" y="47101"/>
                    <a:pt x="88750" y="48494"/>
                  </a:cubicBezTo>
                  <a:lnTo>
                    <a:pt x="89833" y="49030"/>
                  </a:lnTo>
                  <a:cubicBezTo>
                    <a:pt x="90607" y="47494"/>
                    <a:pt x="91047" y="45827"/>
                    <a:pt x="91131" y="44089"/>
                  </a:cubicBezTo>
                  <a:lnTo>
                    <a:pt x="89916" y="44030"/>
                  </a:lnTo>
                  <a:close/>
                  <a:moveTo>
                    <a:pt x="181904" y="45018"/>
                  </a:moveTo>
                  <a:lnTo>
                    <a:pt x="180690" y="45185"/>
                  </a:lnTo>
                  <a:cubicBezTo>
                    <a:pt x="180940" y="46911"/>
                    <a:pt x="181523" y="48518"/>
                    <a:pt x="182440" y="49995"/>
                  </a:cubicBezTo>
                  <a:lnTo>
                    <a:pt x="183464" y="49352"/>
                  </a:lnTo>
                  <a:cubicBezTo>
                    <a:pt x="182642" y="48030"/>
                    <a:pt x="182118" y="46566"/>
                    <a:pt x="181904" y="45018"/>
                  </a:cubicBezTo>
                  <a:close/>
                  <a:moveTo>
                    <a:pt x="159568" y="47554"/>
                  </a:moveTo>
                  <a:cubicBezTo>
                    <a:pt x="158675" y="48804"/>
                    <a:pt x="157663" y="49995"/>
                    <a:pt x="156556" y="51090"/>
                  </a:cubicBezTo>
                  <a:lnTo>
                    <a:pt x="156484" y="51150"/>
                  </a:lnTo>
                  <a:lnTo>
                    <a:pt x="157270" y="52078"/>
                  </a:lnTo>
                  <a:lnTo>
                    <a:pt x="157353" y="52007"/>
                  </a:lnTo>
                  <a:lnTo>
                    <a:pt x="157401" y="51971"/>
                  </a:lnTo>
                  <a:cubicBezTo>
                    <a:pt x="158544" y="50816"/>
                    <a:pt x="159616" y="49578"/>
                    <a:pt x="160556" y="48268"/>
                  </a:cubicBezTo>
                  <a:lnTo>
                    <a:pt x="159568" y="47554"/>
                  </a:lnTo>
                  <a:close/>
                  <a:moveTo>
                    <a:pt x="112800" y="48387"/>
                  </a:moveTo>
                  <a:lnTo>
                    <a:pt x="111848" y="49137"/>
                  </a:lnTo>
                  <a:cubicBezTo>
                    <a:pt x="112622" y="50126"/>
                    <a:pt x="113455" y="51078"/>
                    <a:pt x="114348" y="51971"/>
                  </a:cubicBezTo>
                  <a:lnTo>
                    <a:pt x="115265" y="52769"/>
                  </a:lnTo>
                  <a:lnTo>
                    <a:pt x="116074" y="51864"/>
                  </a:lnTo>
                  <a:lnTo>
                    <a:pt x="115193" y="51090"/>
                  </a:lnTo>
                  <a:cubicBezTo>
                    <a:pt x="114348" y="50245"/>
                    <a:pt x="113538" y="49328"/>
                    <a:pt x="112800" y="48387"/>
                  </a:cubicBezTo>
                  <a:close/>
                  <a:moveTo>
                    <a:pt x="85975" y="52269"/>
                  </a:moveTo>
                  <a:cubicBezTo>
                    <a:pt x="84797" y="53471"/>
                    <a:pt x="83761" y="54817"/>
                    <a:pt x="82904" y="56245"/>
                  </a:cubicBezTo>
                  <a:lnTo>
                    <a:pt x="83951" y="56876"/>
                  </a:lnTo>
                  <a:cubicBezTo>
                    <a:pt x="84761" y="55519"/>
                    <a:pt x="85737" y="54257"/>
                    <a:pt x="86845" y="53114"/>
                  </a:cubicBezTo>
                  <a:lnTo>
                    <a:pt x="85975" y="52269"/>
                  </a:lnTo>
                  <a:close/>
                  <a:moveTo>
                    <a:pt x="186500" y="53055"/>
                  </a:moveTo>
                  <a:lnTo>
                    <a:pt x="185583" y="53852"/>
                  </a:lnTo>
                  <a:cubicBezTo>
                    <a:pt x="186631" y="55043"/>
                    <a:pt x="187548" y="56353"/>
                    <a:pt x="188286" y="57758"/>
                  </a:cubicBezTo>
                  <a:lnTo>
                    <a:pt x="189357" y="57186"/>
                  </a:lnTo>
                  <a:cubicBezTo>
                    <a:pt x="188572" y="55698"/>
                    <a:pt x="187607" y="54317"/>
                    <a:pt x="186500" y="53055"/>
                  </a:cubicBezTo>
                  <a:close/>
                  <a:moveTo>
                    <a:pt x="153055" y="54817"/>
                  </a:moveTo>
                  <a:cubicBezTo>
                    <a:pt x="152079" y="56186"/>
                    <a:pt x="151269" y="57674"/>
                    <a:pt x="150650" y="59234"/>
                  </a:cubicBezTo>
                  <a:lnTo>
                    <a:pt x="151781" y="59686"/>
                  </a:lnTo>
                  <a:cubicBezTo>
                    <a:pt x="152365" y="58222"/>
                    <a:pt x="153127" y="56817"/>
                    <a:pt x="154043" y="55531"/>
                  </a:cubicBezTo>
                  <a:lnTo>
                    <a:pt x="153055" y="54817"/>
                  </a:lnTo>
                  <a:close/>
                  <a:moveTo>
                    <a:pt x="119277" y="55769"/>
                  </a:moveTo>
                  <a:lnTo>
                    <a:pt x="118253" y="56412"/>
                  </a:lnTo>
                  <a:cubicBezTo>
                    <a:pt x="119099" y="57746"/>
                    <a:pt x="119789" y="59186"/>
                    <a:pt x="120301" y="60686"/>
                  </a:cubicBezTo>
                  <a:lnTo>
                    <a:pt x="121456" y="60294"/>
                  </a:lnTo>
                  <a:cubicBezTo>
                    <a:pt x="120908" y="58710"/>
                    <a:pt x="120182" y="57186"/>
                    <a:pt x="119277" y="55769"/>
                  </a:cubicBezTo>
                  <a:close/>
                  <a:moveTo>
                    <a:pt x="80856" y="60829"/>
                  </a:moveTo>
                  <a:cubicBezTo>
                    <a:pt x="80356" y="62437"/>
                    <a:pt x="80046" y="64092"/>
                    <a:pt x="79939" y="65770"/>
                  </a:cubicBezTo>
                  <a:lnTo>
                    <a:pt x="81153" y="65854"/>
                  </a:lnTo>
                  <a:cubicBezTo>
                    <a:pt x="81249" y="64270"/>
                    <a:pt x="81546" y="62710"/>
                    <a:pt x="82011" y="61198"/>
                  </a:cubicBezTo>
                  <a:lnTo>
                    <a:pt x="80856" y="60829"/>
                  </a:lnTo>
                  <a:close/>
                  <a:moveTo>
                    <a:pt x="191167" y="61877"/>
                  </a:moveTo>
                  <a:lnTo>
                    <a:pt x="189988" y="62175"/>
                  </a:lnTo>
                  <a:cubicBezTo>
                    <a:pt x="190381" y="63699"/>
                    <a:pt x="190584" y="65282"/>
                    <a:pt x="190608" y="66866"/>
                  </a:cubicBezTo>
                  <a:lnTo>
                    <a:pt x="191822" y="66854"/>
                  </a:lnTo>
                  <a:cubicBezTo>
                    <a:pt x="191798" y="65175"/>
                    <a:pt x="191584" y="63496"/>
                    <a:pt x="191167" y="61877"/>
                  </a:cubicBezTo>
                  <a:close/>
                  <a:moveTo>
                    <a:pt x="149352" y="64092"/>
                  </a:moveTo>
                  <a:cubicBezTo>
                    <a:pt x="149198" y="65104"/>
                    <a:pt x="149126" y="66139"/>
                    <a:pt x="149126" y="67175"/>
                  </a:cubicBezTo>
                  <a:cubicBezTo>
                    <a:pt x="149126" y="67818"/>
                    <a:pt x="149150" y="68473"/>
                    <a:pt x="149210" y="69104"/>
                  </a:cubicBezTo>
                  <a:lnTo>
                    <a:pt x="150424" y="68997"/>
                  </a:lnTo>
                  <a:cubicBezTo>
                    <a:pt x="150364" y="68390"/>
                    <a:pt x="150341" y="67783"/>
                    <a:pt x="150341" y="67175"/>
                  </a:cubicBezTo>
                  <a:cubicBezTo>
                    <a:pt x="150341" y="66199"/>
                    <a:pt x="150412" y="65223"/>
                    <a:pt x="150555" y="64258"/>
                  </a:cubicBezTo>
                  <a:lnTo>
                    <a:pt x="149352" y="64092"/>
                  </a:lnTo>
                  <a:close/>
                  <a:moveTo>
                    <a:pt x="122504" y="65211"/>
                  </a:moveTo>
                  <a:lnTo>
                    <a:pt x="121289" y="65318"/>
                  </a:lnTo>
                  <a:cubicBezTo>
                    <a:pt x="121349" y="65937"/>
                    <a:pt x="121385" y="66580"/>
                    <a:pt x="121385" y="67199"/>
                  </a:cubicBezTo>
                  <a:cubicBezTo>
                    <a:pt x="121385" y="68152"/>
                    <a:pt x="121313" y="69116"/>
                    <a:pt x="121182" y="70057"/>
                  </a:cubicBezTo>
                  <a:lnTo>
                    <a:pt x="122385" y="70235"/>
                  </a:lnTo>
                  <a:cubicBezTo>
                    <a:pt x="122528" y="69235"/>
                    <a:pt x="122599" y="68211"/>
                    <a:pt x="122599" y="67199"/>
                  </a:cubicBezTo>
                  <a:cubicBezTo>
                    <a:pt x="122599" y="66532"/>
                    <a:pt x="122563" y="65866"/>
                    <a:pt x="122504" y="65211"/>
                  </a:cubicBezTo>
                  <a:close/>
                  <a:moveTo>
                    <a:pt x="81392" y="70592"/>
                  </a:moveTo>
                  <a:lnTo>
                    <a:pt x="80189" y="70795"/>
                  </a:lnTo>
                  <a:cubicBezTo>
                    <a:pt x="80475" y="72450"/>
                    <a:pt x="80951" y="74069"/>
                    <a:pt x="81606" y="75617"/>
                  </a:cubicBezTo>
                  <a:lnTo>
                    <a:pt x="82725" y="75129"/>
                  </a:lnTo>
                  <a:cubicBezTo>
                    <a:pt x="82106" y="73676"/>
                    <a:pt x="81653" y="72152"/>
                    <a:pt x="81392" y="70592"/>
                  </a:cubicBezTo>
                  <a:close/>
                  <a:moveTo>
                    <a:pt x="190131" y="71581"/>
                  </a:moveTo>
                  <a:cubicBezTo>
                    <a:pt x="189786" y="73128"/>
                    <a:pt x="189250" y="74641"/>
                    <a:pt x="188560" y="76057"/>
                  </a:cubicBezTo>
                  <a:lnTo>
                    <a:pt x="189643" y="76593"/>
                  </a:lnTo>
                  <a:cubicBezTo>
                    <a:pt x="190381" y="75081"/>
                    <a:pt x="190953" y="73486"/>
                    <a:pt x="191310" y="71854"/>
                  </a:cubicBezTo>
                  <a:lnTo>
                    <a:pt x="190131" y="71581"/>
                  </a:lnTo>
                  <a:close/>
                  <a:moveTo>
                    <a:pt x="151400" y="73640"/>
                  </a:moveTo>
                  <a:lnTo>
                    <a:pt x="150245" y="74021"/>
                  </a:lnTo>
                  <a:cubicBezTo>
                    <a:pt x="150781" y="75617"/>
                    <a:pt x="151507" y="77141"/>
                    <a:pt x="152412" y="78558"/>
                  </a:cubicBezTo>
                  <a:lnTo>
                    <a:pt x="153436" y="77915"/>
                  </a:lnTo>
                  <a:cubicBezTo>
                    <a:pt x="152591" y="76581"/>
                    <a:pt x="151912" y="75141"/>
                    <a:pt x="151400" y="73640"/>
                  </a:cubicBezTo>
                  <a:close/>
                  <a:moveTo>
                    <a:pt x="119956" y="74641"/>
                  </a:moveTo>
                  <a:cubicBezTo>
                    <a:pt x="119372" y="76105"/>
                    <a:pt x="118622" y="77510"/>
                    <a:pt x="117706" y="78808"/>
                  </a:cubicBezTo>
                  <a:lnTo>
                    <a:pt x="118694" y="79510"/>
                  </a:lnTo>
                  <a:cubicBezTo>
                    <a:pt x="119670" y="78129"/>
                    <a:pt x="120468" y="76653"/>
                    <a:pt x="121087" y="75093"/>
                  </a:cubicBezTo>
                  <a:lnTo>
                    <a:pt x="119956" y="74641"/>
                  </a:lnTo>
                  <a:close/>
                  <a:moveTo>
                    <a:pt x="85094" y="79236"/>
                  </a:moveTo>
                  <a:lnTo>
                    <a:pt x="84118" y="79963"/>
                  </a:lnTo>
                  <a:cubicBezTo>
                    <a:pt x="84737" y="80784"/>
                    <a:pt x="85416" y="81570"/>
                    <a:pt x="86142" y="82296"/>
                  </a:cubicBezTo>
                  <a:cubicBezTo>
                    <a:pt x="86606" y="82761"/>
                    <a:pt x="87083" y="83201"/>
                    <a:pt x="87583" y="83606"/>
                  </a:cubicBezTo>
                  <a:lnTo>
                    <a:pt x="88357" y="82677"/>
                  </a:lnTo>
                  <a:cubicBezTo>
                    <a:pt x="87892" y="82284"/>
                    <a:pt x="87440" y="81868"/>
                    <a:pt x="86999" y="81439"/>
                  </a:cubicBezTo>
                  <a:cubicBezTo>
                    <a:pt x="86321" y="80748"/>
                    <a:pt x="85678" y="80010"/>
                    <a:pt x="85094" y="79236"/>
                  </a:cubicBezTo>
                  <a:close/>
                  <a:moveTo>
                    <a:pt x="185976" y="80034"/>
                  </a:moveTo>
                  <a:cubicBezTo>
                    <a:pt x="185583" y="80510"/>
                    <a:pt x="185155" y="80975"/>
                    <a:pt x="184714" y="81415"/>
                  </a:cubicBezTo>
                  <a:cubicBezTo>
                    <a:pt x="184035" y="82094"/>
                    <a:pt x="183309" y="82725"/>
                    <a:pt x="182547" y="83296"/>
                  </a:cubicBezTo>
                  <a:lnTo>
                    <a:pt x="183273" y="84273"/>
                  </a:lnTo>
                  <a:cubicBezTo>
                    <a:pt x="184083" y="83665"/>
                    <a:pt x="184857" y="82987"/>
                    <a:pt x="185571" y="82272"/>
                  </a:cubicBezTo>
                  <a:cubicBezTo>
                    <a:pt x="186047" y="81808"/>
                    <a:pt x="186488" y="81308"/>
                    <a:pt x="186917" y="80808"/>
                  </a:cubicBezTo>
                  <a:lnTo>
                    <a:pt x="185976" y="80034"/>
                  </a:lnTo>
                  <a:close/>
                  <a:moveTo>
                    <a:pt x="156425" y="81594"/>
                  </a:moveTo>
                  <a:lnTo>
                    <a:pt x="155579" y="82463"/>
                  </a:lnTo>
                  <a:cubicBezTo>
                    <a:pt x="156782" y="83642"/>
                    <a:pt x="158127" y="84677"/>
                    <a:pt x="159556" y="85535"/>
                  </a:cubicBezTo>
                  <a:lnTo>
                    <a:pt x="160175" y="84487"/>
                  </a:lnTo>
                  <a:cubicBezTo>
                    <a:pt x="158830" y="83677"/>
                    <a:pt x="157556" y="82701"/>
                    <a:pt x="156425" y="81594"/>
                  </a:cubicBezTo>
                  <a:close/>
                  <a:moveTo>
                    <a:pt x="114539" y="82332"/>
                  </a:moveTo>
                  <a:cubicBezTo>
                    <a:pt x="113336" y="83380"/>
                    <a:pt x="112026" y="84285"/>
                    <a:pt x="110633" y="85023"/>
                  </a:cubicBezTo>
                  <a:lnTo>
                    <a:pt x="111205" y="86094"/>
                  </a:lnTo>
                  <a:cubicBezTo>
                    <a:pt x="112681" y="85309"/>
                    <a:pt x="114074" y="84356"/>
                    <a:pt x="115336" y="83237"/>
                  </a:cubicBezTo>
                  <a:lnTo>
                    <a:pt x="114539" y="82332"/>
                  </a:lnTo>
                  <a:close/>
                  <a:moveTo>
                    <a:pt x="92333" y="85261"/>
                  </a:moveTo>
                  <a:lnTo>
                    <a:pt x="91786" y="86356"/>
                  </a:lnTo>
                  <a:cubicBezTo>
                    <a:pt x="93298" y="87094"/>
                    <a:pt x="94893" y="87654"/>
                    <a:pt x="96524" y="88023"/>
                  </a:cubicBezTo>
                  <a:lnTo>
                    <a:pt x="96798" y="86844"/>
                  </a:lnTo>
                  <a:cubicBezTo>
                    <a:pt x="95250" y="86499"/>
                    <a:pt x="93750" y="85963"/>
                    <a:pt x="92333" y="85261"/>
                  </a:cubicBezTo>
                  <a:close/>
                  <a:moveTo>
                    <a:pt x="178451" y="85678"/>
                  </a:moveTo>
                  <a:cubicBezTo>
                    <a:pt x="176999" y="86297"/>
                    <a:pt x="175463" y="86749"/>
                    <a:pt x="173903" y="87023"/>
                  </a:cubicBezTo>
                  <a:lnTo>
                    <a:pt x="174106" y="88214"/>
                  </a:lnTo>
                  <a:cubicBezTo>
                    <a:pt x="175760" y="87928"/>
                    <a:pt x="177392" y="87452"/>
                    <a:pt x="178928" y="86785"/>
                  </a:cubicBezTo>
                  <a:lnTo>
                    <a:pt x="178451" y="85678"/>
                  </a:lnTo>
                  <a:close/>
                  <a:moveTo>
                    <a:pt x="164509" y="86416"/>
                  </a:moveTo>
                  <a:lnTo>
                    <a:pt x="164152" y="87571"/>
                  </a:lnTo>
                  <a:cubicBezTo>
                    <a:pt x="165747" y="88071"/>
                    <a:pt x="167414" y="88368"/>
                    <a:pt x="169093" y="88476"/>
                  </a:cubicBezTo>
                  <a:lnTo>
                    <a:pt x="169164" y="87273"/>
                  </a:lnTo>
                  <a:cubicBezTo>
                    <a:pt x="167581" y="87166"/>
                    <a:pt x="166021" y="86880"/>
                    <a:pt x="164509" y="86416"/>
                  </a:cubicBezTo>
                  <a:close/>
                  <a:moveTo>
                    <a:pt x="106204" y="86713"/>
                  </a:moveTo>
                  <a:cubicBezTo>
                    <a:pt x="104680" y="87106"/>
                    <a:pt x="103097" y="87309"/>
                    <a:pt x="101513" y="87333"/>
                  </a:cubicBezTo>
                  <a:lnTo>
                    <a:pt x="101525" y="88547"/>
                  </a:lnTo>
                  <a:cubicBezTo>
                    <a:pt x="103204" y="88523"/>
                    <a:pt x="104883" y="88309"/>
                    <a:pt x="106502" y="87892"/>
                  </a:cubicBezTo>
                  <a:lnTo>
                    <a:pt x="106204" y="867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p29"/>
          <p:cNvSpPr/>
          <p:nvPr/>
        </p:nvSpPr>
        <p:spPr>
          <a:xfrm>
            <a:off x="9624700" y="15121625"/>
            <a:ext cx="60750" cy="30400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29" y="1215"/>
                </a:lnTo>
                <a:lnTo>
                  <a:pt x="2429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29"/>
          <p:cNvGrpSpPr/>
          <p:nvPr/>
        </p:nvGrpSpPr>
        <p:grpSpPr>
          <a:xfrm>
            <a:off x="2832817" y="3351336"/>
            <a:ext cx="1225566" cy="1272878"/>
            <a:chOff x="3965504" y="694336"/>
            <a:chExt cx="1225566" cy="1272878"/>
          </a:xfrm>
        </p:grpSpPr>
        <p:sp>
          <p:nvSpPr>
            <p:cNvPr id="878" name="Google Shape;878;p29"/>
            <p:cNvSpPr/>
            <p:nvPr/>
          </p:nvSpPr>
          <p:spPr>
            <a:xfrm>
              <a:off x="3965504" y="1680714"/>
              <a:ext cx="1225566" cy="286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Лазертаг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403736" y="694336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000" dirty="0"/>
            </a:p>
          </p:txBody>
        </p:sp>
      </p:grpSp>
      <p:grpSp>
        <p:nvGrpSpPr>
          <p:cNvPr id="880" name="Google Shape;880;p29"/>
          <p:cNvGrpSpPr/>
          <p:nvPr/>
        </p:nvGrpSpPr>
        <p:grpSpPr>
          <a:xfrm>
            <a:off x="1503847" y="1550950"/>
            <a:ext cx="1281556" cy="1232515"/>
            <a:chOff x="2677793" y="3332210"/>
            <a:chExt cx="1281556" cy="1232515"/>
          </a:xfrm>
        </p:grpSpPr>
        <p:sp>
          <p:nvSpPr>
            <p:cNvPr id="881" name="Google Shape;881;p29"/>
            <p:cNvSpPr/>
            <p:nvPr/>
          </p:nvSpPr>
          <p:spPr>
            <a:xfrm>
              <a:off x="2677793" y="4278225"/>
              <a:ext cx="1281556" cy="286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Спектакль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3066642" y="3332210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lvl="0" algn="ctr"/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000" dirty="0"/>
            </a:p>
          </p:txBody>
        </p:sp>
      </p:grpSp>
      <p:grpSp>
        <p:nvGrpSpPr>
          <p:cNvPr id="890" name="Google Shape;890;p29"/>
          <p:cNvGrpSpPr/>
          <p:nvPr/>
        </p:nvGrpSpPr>
        <p:grpSpPr>
          <a:xfrm>
            <a:off x="146874" y="1550950"/>
            <a:ext cx="1126800" cy="1232515"/>
            <a:chOff x="857168" y="1514103"/>
            <a:chExt cx="1126800" cy="1232515"/>
          </a:xfrm>
        </p:grpSpPr>
        <p:sp>
          <p:nvSpPr>
            <p:cNvPr id="891" name="Google Shape;891;p29"/>
            <p:cNvSpPr/>
            <p:nvPr/>
          </p:nvSpPr>
          <p:spPr>
            <a:xfrm>
              <a:off x="857168" y="2460118"/>
              <a:ext cx="1126800" cy="2865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Квест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1246017" y="1514103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dirty="0"/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EB463D-7F23-46C8-901A-90974F93D22C}"/>
              </a:ext>
            </a:extLst>
          </p:cNvPr>
          <p:cNvSpPr/>
          <p:nvPr/>
        </p:nvSpPr>
        <p:spPr>
          <a:xfrm>
            <a:off x="4420689" y="150441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ira Sans Extra Condensed Medium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503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E25DBA-5611-4697-911E-8850587D9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53" t="12605" r="8058"/>
          <a:stretch/>
        </p:blipFill>
        <p:spPr>
          <a:xfrm>
            <a:off x="177440" y="1693597"/>
            <a:ext cx="4043633" cy="3325966"/>
          </a:xfrm>
          <a:prstGeom prst="roundRect">
            <a:avLst>
              <a:gd name="adj" fmla="val 1181"/>
            </a:avLst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B80D5A8-7912-482B-A7FB-87C9227FBDBD}"/>
              </a:ext>
            </a:extLst>
          </p:cNvPr>
          <p:cNvGrpSpPr/>
          <p:nvPr/>
        </p:nvGrpSpPr>
        <p:grpSpPr>
          <a:xfrm rot="19962675">
            <a:off x="-2431499" y="335380"/>
            <a:ext cx="6292445" cy="1146774"/>
            <a:chOff x="1395103" y="1981530"/>
            <a:chExt cx="6292445" cy="1146774"/>
          </a:xfrm>
        </p:grpSpPr>
        <p:sp>
          <p:nvSpPr>
            <p:cNvPr id="10" name="Google Shape;248;p18">
              <a:extLst>
                <a:ext uri="{FF2B5EF4-FFF2-40B4-BE49-F238E27FC236}">
                  <a16:creationId xmlns:a16="http://schemas.microsoft.com/office/drawing/2014/main" id="{17837BE6-4C38-45A6-820D-540B823B6CCB}"/>
                </a:ext>
              </a:extLst>
            </p:cNvPr>
            <p:cNvSpPr/>
            <p:nvPr/>
          </p:nvSpPr>
          <p:spPr>
            <a:xfrm>
              <a:off x="1395103" y="1981530"/>
              <a:ext cx="6259782" cy="1146774"/>
            </a:xfrm>
            <a:custGeom>
              <a:avLst/>
              <a:gdLst/>
              <a:ahLst/>
              <a:cxnLst/>
              <a:rect l="l" t="t" r="r" b="b"/>
              <a:pathLst>
                <a:path w="239174" h="43816" extrusionOk="0">
                  <a:moveTo>
                    <a:pt x="21863" y="0"/>
                  </a:moveTo>
                  <a:cubicBezTo>
                    <a:pt x="20934" y="0"/>
                    <a:pt x="20019" y="61"/>
                    <a:pt x="19122" y="179"/>
                  </a:cubicBezTo>
                  <a:cubicBezTo>
                    <a:pt x="17157" y="418"/>
                    <a:pt x="15300" y="941"/>
                    <a:pt x="13609" y="1632"/>
                  </a:cubicBezTo>
                  <a:cubicBezTo>
                    <a:pt x="11919" y="2311"/>
                    <a:pt x="10406" y="3192"/>
                    <a:pt x="9073" y="4156"/>
                  </a:cubicBezTo>
                  <a:cubicBezTo>
                    <a:pt x="6394" y="6085"/>
                    <a:pt x="4489" y="8395"/>
                    <a:pt x="3156" y="10574"/>
                  </a:cubicBezTo>
                  <a:cubicBezTo>
                    <a:pt x="1846" y="12764"/>
                    <a:pt x="1096" y="14848"/>
                    <a:pt x="667" y="16551"/>
                  </a:cubicBezTo>
                  <a:cubicBezTo>
                    <a:pt x="239" y="18277"/>
                    <a:pt x="108" y="19622"/>
                    <a:pt x="48" y="20527"/>
                  </a:cubicBezTo>
                  <a:cubicBezTo>
                    <a:pt x="12" y="20980"/>
                    <a:pt x="24" y="21325"/>
                    <a:pt x="12" y="21563"/>
                  </a:cubicBezTo>
                  <a:cubicBezTo>
                    <a:pt x="0" y="21789"/>
                    <a:pt x="0" y="21908"/>
                    <a:pt x="0" y="21908"/>
                  </a:cubicBezTo>
                  <a:lnTo>
                    <a:pt x="11264" y="21908"/>
                  </a:lnTo>
                  <a:cubicBezTo>
                    <a:pt x="11264" y="21908"/>
                    <a:pt x="11264" y="21849"/>
                    <a:pt x="11264" y="21730"/>
                  </a:cubicBezTo>
                  <a:cubicBezTo>
                    <a:pt x="11276" y="21623"/>
                    <a:pt x="11264" y="21456"/>
                    <a:pt x="11288" y="21230"/>
                  </a:cubicBezTo>
                  <a:cubicBezTo>
                    <a:pt x="11311" y="20789"/>
                    <a:pt x="11383" y="20134"/>
                    <a:pt x="11585" y="19301"/>
                  </a:cubicBezTo>
                  <a:cubicBezTo>
                    <a:pt x="11788" y="18467"/>
                    <a:pt x="12157" y="17467"/>
                    <a:pt x="12788" y="16396"/>
                  </a:cubicBezTo>
                  <a:cubicBezTo>
                    <a:pt x="13443" y="15348"/>
                    <a:pt x="14371" y="14205"/>
                    <a:pt x="15681" y="13276"/>
                  </a:cubicBezTo>
                  <a:cubicBezTo>
                    <a:pt x="16979" y="12336"/>
                    <a:pt x="18622" y="11586"/>
                    <a:pt x="20551" y="11347"/>
                  </a:cubicBezTo>
                  <a:cubicBezTo>
                    <a:pt x="20987" y="11287"/>
                    <a:pt x="21439" y="11257"/>
                    <a:pt x="21900" y="11257"/>
                  </a:cubicBezTo>
                  <a:cubicBezTo>
                    <a:pt x="22444" y="11257"/>
                    <a:pt x="23002" y="11299"/>
                    <a:pt x="23563" y="11383"/>
                  </a:cubicBezTo>
                  <a:cubicBezTo>
                    <a:pt x="24075" y="11467"/>
                    <a:pt x="24587" y="11586"/>
                    <a:pt x="25099" y="11740"/>
                  </a:cubicBezTo>
                  <a:cubicBezTo>
                    <a:pt x="25611" y="11907"/>
                    <a:pt x="26123" y="12109"/>
                    <a:pt x="26623" y="12360"/>
                  </a:cubicBezTo>
                  <a:cubicBezTo>
                    <a:pt x="27623" y="12848"/>
                    <a:pt x="28575" y="13526"/>
                    <a:pt x="29421" y="14360"/>
                  </a:cubicBezTo>
                  <a:cubicBezTo>
                    <a:pt x="30254" y="15193"/>
                    <a:pt x="30980" y="16193"/>
                    <a:pt x="31528" y="17324"/>
                  </a:cubicBezTo>
                  <a:cubicBezTo>
                    <a:pt x="32064" y="18456"/>
                    <a:pt x="32409" y="19694"/>
                    <a:pt x="32516" y="21003"/>
                  </a:cubicBezTo>
                  <a:cubicBezTo>
                    <a:pt x="32528" y="21170"/>
                    <a:pt x="32552" y="21337"/>
                    <a:pt x="32552" y="21503"/>
                  </a:cubicBezTo>
                  <a:cubicBezTo>
                    <a:pt x="32552" y="21706"/>
                    <a:pt x="32564" y="21908"/>
                    <a:pt x="32564" y="22111"/>
                  </a:cubicBezTo>
                  <a:cubicBezTo>
                    <a:pt x="32576" y="22444"/>
                    <a:pt x="32576" y="22789"/>
                    <a:pt x="32600" y="23135"/>
                  </a:cubicBezTo>
                  <a:cubicBezTo>
                    <a:pt x="32624" y="23468"/>
                    <a:pt x="32647" y="23813"/>
                    <a:pt x="32671" y="24159"/>
                  </a:cubicBezTo>
                  <a:cubicBezTo>
                    <a:pt x="32814" y="25528"/>
                    <a:pt x="33088" y="26909"/>
                    <a:pt x="33505" y="28266"/>
                  </a:cubicBezTo>
                  <a:cubicBezTo>
                    <a:pt x="34326" y="30969"/>
                    <a:pt x="35695" y="33576"/>
                    <a:pt x="37565" y="35839"/>
                  </a:cubicBezTo>
                  <a:cubicBezTo>
                    <a:pt x="39422" y="38101"/>
                    <a:pt x="41791" y="40030"/>
                    <a:pt x="44494" y="41411"/>
                  </a:cubicBezTo>
                  <a:cubicBezTo>
                    <a:pt x="47209" y="42804"/>
                    <a:pt x="50281" y="43649"/>
                    <a:pt x="53412" y="43792"/>
                  </a:cubicBezTo>
                  <a:cubicBezTo>
                    <a:pt x="53745" y="43807"/>
                    <a:pt x="54080" y="43815"/>
                    <a:pt x="54415" y="43815"/>
                  </a:cubicBezTo>
                  <a:cubicBezTo>
                    <a:pt x="57218" y="43815"/>
                    <a:pt x="60078" y="43280"/>
                    <a:pt x="62758" y="42185"/>
                  </a:cubicBezTo>
                  <a:cubicBezTo>
                    <a:pt x="65771" y="40970"/>
                    <a:pt x="68509" y="39029"/>
                    <a:pt x="70735" y="36577"/>
                  </a:cubicBezTo>
                  <a:cubicBezTo>
                    <a:pt x="72950" y="34124"/>
                    <a:pt x="74653" y="31112"/>
                    <a:pt x="75557" y="27826"/>
                  </a:cubicBezTo>
                  <a:cubicBezTo>
                    <a:pt x="76022" y="26195"/>
                    <a:pt x="76296" y="24492"/>
                    <a:pt x="76355" y="22777"/>
                  </a:cubicBezTo>
                  <a:cubicBezTo>
                    <a:pt x="76367" y="22420"/>
                    <a:pt x="76379" y="22063"/>
                    <a:pt x="76379" y="21706"/>
                  </a:cubicBezTo>
                  <a:lnTo>
                    <a:pt x="76391" y="21384"/>
                  </a:lnTo>
                  <a:cubicBezTo>
                    <a:pt x="76391" y="21289"/>
                    <a:pt x="76403" y="21182"/>
                    <a:pt x="76415" y="21075"/>
                  </a:cubicBezTo>
                  <a:cubicBezTo>
                    <a:pt x="76439" y="20658"/>
                    <a:pt x="76510" y="20241"/>
                    <a:pt x="76581" y="19825"/>
                  </a:cubicBezTo>
                  <a:cubicBezTo>
                    <a:pt x="76903" y="18182"/>
                    <a:pt x="77629" y="16598"/>
                    <a:pt x="78713" y="15253"/>
                  </a:cubicBezTo>
                  <a:cubicBezTo>
                    <a:pt x="79784" y="13907"/>
                    <a:pt x="81201" y="12824"/>
                    <a:pt x="82796" y="12133"/>
                  </a:cubicBezTo>
                  <a:cubicBezTo>
                    <a:pt x="84116" y="11562"/>
                    <a:pt x="85557" y="11260"/>
                    <a:pt x="87020" y="11260"/>
                  </a:cubicBezTo>
                  <a:cubicBezTo>
                    <a:pt x="87326" y="11260"/>
                    <a:pt x="87633" y="11273"/>
                    <a:pt x="87940" y="11300"/>
                  </a:cubicBezTo>
                  <a:cubicBezTo>
                    <a:pt x="89702" y="11443"/>
                    <a:pt x="91417" y="12038"/>
                    <a:pt x="92905" y="13026"/>
                  </a:cubicBezTo>
                  <a:cubicBezTo>
                    <a:pt x="93655" y="13526"/>
                    <a:pt x="94334" y="14122"/>
                    <a:pt x="94941" y="14776"/>
                  </a:cubicBezTo>
                  <a:cubicBezTo>
                    <a:pt x="95536" y="15455"/>
                    <a:pt x="96072" y="16193"/>
                    <a:pt x="96477" y="16991"/>
                  </a:cubicBezTo>
                  <a:lnTo>
                    <a:pt x="96632" y="17289"/>
                  </a:lnTo>
                  <a:lnTo>
                    <a:pt x="96763" y="17598"/>
                  </a:lnTo>
                  <a:cubicBezTo>
                    <a:pt x="96870" y="17801"/>
                    <a:pt x="96941" y="18015"/>
                    <a:pt x="97024" y="18217"/>
                  </a:cubicBezTo>
                  <a:cubicBezTo>
                    <a:pt x="97167" y="18646"/>
                    <a:pt x="97310" y="19075"/>
                    <a:pt x="97405" y="19515"/>
                  </a:cubicBezTo>
                  <a:cubicBezTo>
                    <a:pt x="97513" y="19956"/>
                    <a:pt x="97572" y="20396"/>
                    <a:pt x="97632" y="20849"/>
                  </a:cubicBezTo>
                  <a:cubicBezTo>
                    <a:pt x="97632" y="21075"/>
                    <a:pt x="97667" y="21301"/>
                    <a:pt x="97667" y="21527"/>
                  </a:cubicBezTo>
                  <a:lnTo>
                    <a:pt x="97691" y="22539"/>
                  </a:lnTo>
                  <a:cubicBezTo>
                    <a:pt x="97786" y="26254"/>
                    <a:pt x="98882" y="29993"/>
                    <a:pt x="100811" y="33195"/>
                  </a:cubicBezTo>
                  <a:cubicBezTo>
                    <a:pt x="102751" y="36410"/>
                    <a:pt x="105514" y="39125"/>
                    <a:pt x="108788" y="40970"/>
                  </a:cubicBezTo>
                  <a:cubicBezTo>
                    <a:pt x="110419" y="41899"/>
                    <a:pt x="112181" y="42601"/>
                    <a:pt x="114003" y="43089"/>
                  </a:cubicBezTo>
                  <a:cubicBezTo>
                    <a:pt x="115836" y="43578"/>
                    <a:pt x="117718" y="43804"/>
                    <a:pt x="119587" y="43816"/>
                  </a:cubicBezTo>
                  <a:cubicBezTo>
                    <a:pt x="121456" y="43804"/>
                    <a:pt x="123349" y="43578"/>
                    <a:pt x="125171" y="43089"/>
                  </a:cubicBezTo>
                  <a:cubicBezTo>
                    <a:pt x="126992" y="42601"/>
                    <a:pt x="128755" y="41899"/>
                    <a:pt x="130386" y="40970"/>
                  </a:cubicBezTo>
                  <a:cubicBezTo>
                    <a:pt x="133672" y="39125"/>
                    <a:pt x="136422" y="36410"/>
                    <a:pt x="138363" y="33195"/>
                  </a:cubicBezTo>
                  <a:cubicBezTo>
                    <a:pt x="140292" y="29993"/>
                    <a:pt x="141387" y="26254"/>
                    <a:pt x="141482" y="22539"/>
                  </a:cubicBezTo>
                  <a:lnTo>
                    <a:pt x="141506" y="21527"/>
                  </a:lnTo>
                  <a:cubicBezTo>
                    <a:pt x="141506" y="21301"/>
                    <a:pt x="141542" y="21075"/>
                    <a:pt x="141554" y="20849"/>
                  </a:cubicBezTo>
                  <a:cubicBezTo>
                    <a:pt x="141601" y="20396"/>
                    <a:pt x="141661" y="19956"/>
                    <a:pt x="141768" y="19515"/>
                  </a:cubicBezTo>
                  <a:cubicBezTo>
                    <a:pt x="141863" y="19075"/>
                    <a:pt x="142006" y="18646"/>
                    <a:pt x="142149" y="18217"/>
                  </a:cubicBezTo>
                  <a:cubicBezTo>
                    <a:pt x="142244" y="18015"/>
                    <a:pt x="142304" y="17801"/>
                    <a:pt x="142411" y="17598"/>
                  </a:cubicBezTo>
                  <a:lnTo>
                    <a:pt x="142542" y="17289"/>
                  </a:lnTo>
                  <a:lnTo>
                    <a:pt x="142697" y="16991"/>
                  </a:lnTo>
                  <a:cubicBezTo>
                    <a:pt x="143102" y="16193"/>
                    <a:pt x="143637" y="15455"/>
                    <a:pt x="144233" y="14776"/>
                  </a:cubicBezTo>
                  <a:cubicBezTo>
                    <a:pt x="144840" y="14122"/>
                    <a:pt x="145519" y="13526"/>
                    <a:pt x="146269" y="13026"/>
                  </a:cubicBezTo>
                  <a:cubicBezTo>
                    <a:pt x="147757" y="12038"/>
                    <a:pt x="149471" y="11443"/>
                    <a:pt x="151234" y="11300"/>
                  </a:cubicBezTo>
                  <a:cubicBezTo>
                    <a:pt x="151541" y="11273"/>
                    <a:pt x="151847" y="11260"/>
                    <a:pt x="152154" y="11260"/>
                  </a:cubicBezTo>
                  <a:cubicBezTo>
                    <a:pt x="153616" y="11260"/>
                    <a:pt x="155058" y="11562"/>
                    <a:pt x="156377" y="12133"/>
                  </a:cubicBezTo>
                  <a:cubicBezTo>
                    <a:pt x="157973" y="12824"/>
                    <a:pt x="159389" y="13907"/>
                    <a:pt x="160461" y="15253"/>
                  </a:cubicBezTo>
                  <a:cubicBezTo>
                    <a:pt x="161544" y="16598"/>
                    <a:pt x="162271" y="18182"/>
                    <a:pt x="162592" y="19825"/>
                  </a:cubicBezTo>
                  <a:cubicBezTo>
                    <a:pt x="162664" y="20241"/>
                    <a:pt x="162735" y="20658"/>
                    <a:pt x="162759" y="21075"/>
                  </a:cubicBezTo>
                  <a:cubicBezTo>
                    <a:pt x="162771" y="21182"/>
                    <a:pt x="162783" y="21289"/>
                    <a:pt x="162783" y="21396"/>
                  </a:cubicBezTo>
                  <a:lnTo>
                    <a:pt x="162795" y="21706"/>
                  </a:lnTo>
                  <a:cubicBezTo>
                    <a:pt x="162795" y="22063"/>
                    <a:pt x="162806" y="22420"/>
                    <a:pt x="162818" y="22789"/>
                  </a:cubicBezTo>
                  <a:cubicBezTo>
                    <a:pt x="162878" y="24492"/>
                    <a:pt x="163152" y="26195"/>
                    <a:pt x="163616" y="27838"/>
                  </a:cubicBezTo>
                  <a:cubicBezTo>
                    <a:pt x="164521" y="31112"/>
                    <a:pt x="166224" y="34124"/>
                    <a:pt x="168438" y="36577"/>
                  </a:cubicBezTo>
                  <a:cubicBezTo>
                    <a:pt x="170665" y="39041"/>
                    <a:pt x="173403" y="40970"/>
                    <a:pt x="176415" y="42185"/>
                  </a:cubicBezTo>
                  <a:cubicBezTo>
                    <a:pt x="179095" y="43280"/>
                    <a:pt x="181955" y="43815"/>
                    <a:pt x="184759" y="43815"/>
                  </a:cubicBezTo>
                  <a:cubicBezTo>
                    <a:pt x="185094" y="43815"/>
                    <a:pt x="185428" y="43807"/>
                    <a:pt x="185762" y="43792"/>
                  </a:cubicBezTo>
                  <a:cubicBezTo>
                    <a:pt x="188893" y="43649"/>
                    <a:pt x="191965" y="42804"/>
                    <a:pt x="194680" y="41411"/>
                  </a:cubicBezTo>
                  <a:cubicBezTo>
                    <a:pt x="197382" y="40030"/>
                    <a:pt x="199752" y="38101"/>
                    <a:pt x="201609" y="35839"/>
                  </a:cubicBezTo>
                  <a:cubicBezTo>
                    <a:pt x="203478" y="33576"/>
                    <a:pt x="204847" y="30969"/>
                    <a:pt x="205669" y="28266"/>
                  </a:cubicBezTo>
                  <a:cubicBezTo>
                    <a:pt x="206086" y="26909"/>
                    <a:pt x="206360" y="25528"/>
                    <a:pt x="206502" y="24159"/>
                  </a:cubicBezTo>
                  <a:cubicBezTo>
                    <a:pt x="206526" y="23813"/>
                    <a:pt x="206550" y="23468"/>
                    <a:pt x="206574" y="23135"/>
                  </a:cubicBezTo>
                  <a:cubicBezTo>
                    <a:pt x="206598" y="22789"/>
                    <a:pt x="206598" y="22444"/>
                    <a:pt x="206610" y="22111"/>
                  </a:cubicBezTo>
                  <a:cubicBezTo>
                    <a:pt x="206610" y="21908"/>
                    <a:pt x="206621" y="21706"/>
                    <a:pt x="206621" y="21503"/>
                  </a:cubicBezTo>
                  <a:cubicBezTo>
                    <a:pt x="206621" y="21337"/>
                    <a:pt x="206645" y="21170"/>
                    <a:pt x="206657" y="21003"/>
                  </a:cubicBezTo>
                  <a:cubicBezTo>
                    <a:pt x="206764" y="19694"/>
                    <a:pt x="207110" y="18456"/>
                    <a:pt x="207645" y="17324"/>
                  </a:cubicBezTo>
                  <a:cubicBezTo>
                    <a:pt x="208193" y="16205"/>
                    <a:pt x="208919" y="15193"/>
                    <a:pt x="209753" y="14360"/>
                  </a:cubicBezTo>
                  <a:cubicBezTo>
                    <a:pt x="210598" y="13526"/>
                    <a:pt x="211551" y="12848"/>
                    <a:pt x="212551" y="12360"/>
                  </a:cubicBezTo>
                  <a:cubicBezTo>
                    <a:pt x="213051" y="12109"/>
                    <a:pt x="213563" y="11907"/>
                    <a:pt x="214075" y="11740"/>
                  </a:cubicBezTo>
                  <a:cubicBezTo>
                    <a:pt x="214587" y="11586"/>
                    <a:pt x="215099" y="11467"/>
                    <a:pt x="215611" y="11383"/>
                  </a:cubicBezTo>
                  <a:cubicBezTo>
                    <a:pt x="216185" y="11304"/>
                    <a:pt x="216755" y="11261"/>
                    <a:pt x="217311" y="11261"/>
                  </a:cubicBezTo>
                  <a:cubicBezTo>
                    <a:pt x="217759" y="11261"/>
                    <a:pt x="218198" y="11289"/>
                    <a:pt x="218623" y="11347"/>
                  </a:cubicBezTo>
                  <a:cubicBezTo>
                    <a:pt x="220552" y="11586"/>
                    <a:pt x="222207" y="12336"/>
                    <a:pt x="223493" y="13276"/>
                  </a:cubicBezTo>
                  <a:cubicBezTo>
                    <a:pt x="224802" y="14217"/>
                    <a:pt x="225743" y="15348"/>
                    <a:pt x="226386" y="16396"/>
                  </a:cubicBezTo>
                  <a:cubicBezTo>
                    <a:pt x="227017" y="17467"/>
                    <a:pt x="227386" y="18467"/>
                    <a:pt x="227588" y="19301"/>
                  </a:cubicBezTo>
                  <a:cubicBezTo>
                    <a:pt x="227791" y="20134"/>
                    <a:pt x="227862" y="20789"/>
                    <a:pt x="227886" y="21230"/>
                  </a:cubicBezTo>
                  <a:cubicBezTo>
                    <a:pt x="227910" y="21456"/>
                    <a:pt x="227898" y="21623"/>
                    <a:pt x="227910" y="21730"/>
                  </a:cubicBezTo>
                  <a:cubicBezTo>
                    <a:pt x="227910" y="21849"/>
                    <a:pt x="227910" y="21908"/>
                    <a:pt x="227910" y="21908"/>
                  </a:cubicBezTo>
                  <a:lnTo>
                    <a:pt x="239173" y="21908"/>
                  </a:lnTo>
                  <a:cubicBezTo>
                    <a:pt x="239173" y="21908"/>
                    <a:pt x="239173" y="21789"/>
                    <a:pt x="239161" y="21563"/>
                  </a:cubicBezTo>
                  <a:cubicBezTo>
                    <a:pt x="239161" y="21325"/>
                    <a:pt x="239161" y="20980"/>
                    <a:pt x="239126" y="20527"/>
                  </a:cubicBezTo>
                  <a:cubicBezTo>
                    <a:pt x="239078" y="19622"/>
                    <a:pt x="238935" y="18277"/>
                    <a:pt x="238506" y="16551"/>
                  </a:cubicBezTo>
                  <a:cubicBezTo>
                    <a:pt x="238078" y="14848"/>
                    <a:pt x="237340" y="12764"/>
                    <a:pt x="236018" y="10574"/>
                  </a:cubicBezTo>
                  <a:cubicBezTo>
                    <a:pt x="234685" y="8395"/>
                    <a:pt x="232780" y="6085"/>
                    <a:pt x="230101" y="4156"/>
                  </a:cubicBezTo>
                  <a:cubicBezTo>
                    <a:pt x="228767" y="3192"/>
                    <a:pt x="227255" y="2311"/>
                    <a:pt x="225564" y="1632"/>
                  </a:cubicBezTo>
                  <a:cubicBezTo>
                    <a:pt x="223874" y="941"/>
                    <a:pt x="222028" y="418"/>
                    <a:pt x="220052" y="179"/>
                  </a:cubicBezTo>
                  <a:cubicBezTo>
                    <a:pt x="219160" y="61"/>
                    <a:pt x="218246" y="0"/>
                    <a:pt x="217315" y="0"/>
                  </a:cubicBezTo>
                  <a:cubicBezTo>
                    <a:pt x="216196" y="0"/>
                    <a:pt x="215053" y="87"/>
                    <a:pt x="213896" y="263"/>
                  </a:cubicBezTo>
                  <a:cubicBezTo>
                    <a:pt x="212837" y="429"/>
                    <a:pt x="211765" y="668"/>
                    <a:pt x="210705" y="1001"/>
                  </a:cubicBezTo>
                  <a:cubicBezTo>
                    <a:pt x="209646" y="1334"/>
                    <a:pt x="208586" y="1763"/>
                    <a:pt x="207562" y="2263"/>
                  </a:cubicBezTo>
                  <a:cubicBezTo>
                    <a:pt x="205502" y="3275"/>
                    <a:pt x="203550" y="4656"/>
                    <a:pt x="201811" y="6371"/>
                  </a:cubicBezTo>
                  <a:cubicBezTo>
                    <a:pt x="200097" y="8097"/>
                    <a:pt x="198609" y="10145"/>
                    <a:pt x="197489" y="12467"/>
                  </a:cubicBezTo>
                  <a:cubicBezTo>
                    <a:pt x="196382" y="14788"/>
                    <a:pt x="195656" y="17384"/>
                    <a:pt x="195442" y="20075"/>
                  </a:cubicBezTo>
                  <a:cubicBezTo>
                    <a:pt x="195418" y="20408"/>
                    <a:pt x="195382" y="20753"/>
                    <a:pt x="195370" y="21087"/>
                  </a:cubicBezTo>
                  <a:cubicBezTo>
                    <a:pt x="195370" y="21396"/>
                    <a:pt x="195358" y="21694"/>
                    <a:pt x="195358" y="22004"/>
                  </a:cubicBezTo>
                  <a:cubicBezTo>
                    <a:pt x="195346" y="22170"/>
                    <a:pt x="195346" y="22337"/>
                    <a:pt x="195334" y="22504"/>
                  </a:cubicBezTo>
                  <a:cubicBezTo>
                    <a:pt x="195322" y="22670"/>
                    <a:pt x="195311" y="22837"/>
                    <a:pt x="195299" y="23016"/>
                  </a:cubicBezTo>
                  <a:cubicBezTo>
                    <a:pt x="195227" y="23682"/>
                    <a:pt x="195096" y="24349"/>
                    <a:pt x="194894" y="25004"/>
                  </a:cubicBezTo>
                  <a:cubicBezTo>
                    <a:pt x="194501" y="26302"/>
                    <a:pt x="193834" y="27564"/>
                    <a:pt x="192929" y="28671"/>
                  </a:cubicBezTo>
                  <a:cubicBezTo>
                    <a:pt x="192013" y="29778"/>
                    <a:pt x="190858" y="30719"/>
                    <a:pt x="189548" y="31386"/>
                  </a:cubicBezTo>
                  <a:cubicBezTo>
                    <a:pt x="188226" y="32064"/>
                    <a:pt x="186762" y="32469"/>
                    <a:pt x="185226" y="32541"/>
                  </a:cubicBezTo>
                  <a:cubicBezTo>
                    <a:pt x="185055" y="32548"/>
                    <a:pt x="184883" y="32552"/>
                    <a:pt x="184712" y="32552"/>
                  </a:cubicBezTo>
                  <a:cubicBezTo>
                    <a:pt x="183337" y="32552"/>
                    <a:pt x="181970" y="32296"/>
                    <a:pt x="180678" y="31767"/>
                  </a:cubicBezTo>
                  <a:cubicBezTo>
                    <a:pt x="179225" y="31183"/>
                    <a:pt x="177892" y="30231"/>
                    <a:pt x="176796" y="29040"/>
                  </a:cubicBezTo>
                  <a:cubicBezTo>
                    <a:pt x="175713" y="27826"/>
                    <a:pt x="174891" y="26373"/>
                    <a:pt x="174451" y="24790"/>
                  </a:cubicBezTo>
                  <a:cubicBezTo>
                    <a:pt x="174236" y="24004"/>
                    <a:pt x="174094" y="23182"/>
                    <a:pt x="174070" y="22337"/>
                  </a:cubicBezTo>
                  <a:lnTo>
                    <a:pt x="174046" y="21503"/>
                  </a:lnTo>
                  <a:lnTo>
                    <a:pt x="174034" y="20861"/>
                  </a:lnTo>
                  <a:cubicBezTo>
                    <a:pt x="174022" y="20646"/>
                    <a:pt x="173998" y="20432"/>
                    <a:pt x="173986" y="20218"/>
                  </a:cubicBezTo>
                  <a:cubicBezTo>
                    <a:pt x="173927" y="19360"/>
                    <a:pt x="173796" y="18503"/>
                    <a:pt x="173641" y="17646"/>
                  </a:cubicBezTo>
                  <a:cubicBezTo>
                    <a:pt x="172963" y="14241"/>
                    <a:pt x="171450" y="10966"/>
                    <a:pt x="169248" y="8216"/>
                  </a:cubicBezTo>
                  <a:cubicBezTo>
                    <a:pt x="167045" y="5466"/>
                    <a:pt x="164152" y="3227"/>
                    <a:pt x="160854" y="1799"/>
                  </a:cubicBezTo>
                  <a:cubicBezTo>
                    <a:pt x="159211" y="1084"/>
                    <a:pt x="157461" y="584"/>
                    <a:pt x="155687" y="287"/>
                  </a:cubicBezTo>
                  <a:cubicBezTo>
                    <a:pt x="154533" y="94"/>
                    <a:pt x="153370" y="1"/>
                    <a:pt x="152203" y="1"/>
                  </a:cubicBezTo>
                  <a:cubicBezTo>
                    <a:pt x="151563" y="1"/>
                    <a:pt x="150922" y="29"/>
                    <a:pt x="150281" y="84"/>
                  </a:cubicBezTo>
                  <a:cubicBezTo>
                    <a:pt x="146674" y="370"/>
                    <a:pt x="143090" y="1620"/>
                    <a:pt x="140042" y="3644"/>
                  </a:cubicBezTo>
                  <a:cubicBezTo>
                    <a:pt x="138506" y="4668"/>
                    <a:pt x="137113" y="5883"/>
                    <a:pt x="135875" y="7240"/>
                  </a:cubicBezTo>
                  <a:cubicBezTo>
                    <a:pt x="134648" y="8621"/>
                    <a:pt x="133565" y="10133"/>
                    <a:pt x="132719" y="11788"/>
                  </a:cubicBezTo>
                  <a:lnTo>
                    <a:pt x="132398" y="12407"/>
                  </a:lnTo>
                  <a:lnTo>
                    <a:pt x="132112" y="13038"/>
                  </a:lnTo>
                  <a:cubicBezTo>
                    <a:pt x="131922" y="13455"/>
                    <a:pt x="131755" y="13895"/>
                    <a:pt x="131588" y="14324"/>
                  </a:cubicBezTo>
                  <a:cubicBezTo>
                    <a:pt x="131279" y="15205"/>
                    <a:pt x="130993" y="16086"/>
                    <a:pt x="130791" y="17003"/>
                  </a:cubicBezTo>
                  <a:cubicBezTo>
                    <a:pt x="130576" y="17908"/>
                    <a:pt x="130445" y="18837"/>
                    <a:pt x="130338" y="19753"/>
                  </a:cubicBezTo>
                  <a:cubicBezTo>
                    <a:pt x="130314" y="20218"/>
                    <a:pt x="130255" y="20682"/>
                    <a:pt x="130255" y="21146"/>
                  </a:cubicBezTo>
                  <a:lnTo>
                    <a:pt x="130231" y="22218"/>
                  </a:lnTo>
                  <a:cubicBezTo>
                    <a:pt x="130183" y="24040"/>
                    <a:pt x="129659" y="25825"/>
                    <a:pt x="128719" y="27385"/>
                  </a:cubicBezTo>
                  <a:cubicBezTo>
                    <a:pt x="127778" y="28945"/>
                    <a:pt x="126421" y="30278"/>
                    <a:pt x="124826" y="31171"/>
                  </a:cubicBezTo>
                  <a:cubicBezTo>
                    <a:pt x="124040" y="31636"/>
                    <a:pt x="123182" y="31969"/>
                    <a:pt x="122301" y="32207"/>
                  </a:cubicBezTo>
                  <a:cubicBezTo>
                    <a:pt x="121420" y="32433"/>
                    <a:pt x="120515" y="32552"/>
                    <a:pt x="119587" y="32552"/>
                  </a:cubicBezTo>
                  <a:cubicBezTo>
                    <a:pt x="118658" y="32552"/>
                    <a:pt x="117753" y="32433"/>
                    <a:pt x="116872" y="32207"/>
                  </a:cubicBezTo>
                  <a:cubicBezTo>
                    <a:pt x="115991" y="31969"/>
                    <a:pt x="115134" y="31636"/>
                    <a:pt x="114348" y="31171"/>
                  </a:cubicBezTo>
                  <a:cubicBezTo>
                    <a:pt x="112753" y="30278"/>
                    <a:pt x="111407" y="28945"/>
                    <a:pt x="110455" y="27385"/>
                  </a:cubicBezTo>
                  <a:cubicBezTo>
                    <a:pt x="109526" y="25825"/>
                    <a:pt x="108990" y="24051"/>
                    <a:pt x="108943" y="22218"/>
                  </a:cubicBezTo>
                  <a:lnTo>
                    <a:pt x="108919" y="21146"/>
                  </a:lnTo>
                  <a:cubicBezTo>
                    <a:pt x="108919" y="20682"/>
                    <a:pt x="108859" y="20218"/>
                    <a:pt x="108835" y="19753"/>
                  </a:cubicBezTo>
                  <a:cubicBezTo>
                    <a:pt x="108728" y="18837"/>
                    <a:pt x="108597" y="17908"/>
                    <a:pt x="108383" y="17003"/>
                  </a:cubicBezTo>
                  <a:cubicBezTo>
                    <a:pt x="108181" y="16098"/>
                    <a:pt x="107895" y="15205"/>
                    <a:pt x="107585" y="14324"/>
                  </a:cubicBezTo>
                  <a:cubicBezTo>
                    <a:pt x="107419" y="13895"/>
                    <a:pt x="107264" y="13455"/>
                    <a:pt x="107061" y="13038"/>
                  </a:cubicBezTo>
                  <a:lnTo>
                    <a:pt x="106776" y="12407"/>
                  </a:lnTo>
                  <a:lnTo>
                    <a:pt x="106454" y="11788"/>
                  </a:lnTo>
                  <a:cubicBezTo>
                    <a:pt x="105609" y="10133"/>
                    <a:pt x="104525" y="8621"/>
                    <a:pt x="103299" y="7240"/>
                  </a:cubicBezTo>
                  <a:cubicBezTo>
                    <a:pt x="102061" y="5883"/>
                    <a:pt x="100668" y="4668"/>
                    <a:pt x="99144" y="3644"/>
                  </a:cubicBezTo>
                  <a:cubicBezTo>
                    <a:pt x="96084" y="1620"/>
                    <a:pt x="92512" y="370"/>
                    <a:pt x="88892" y="84"/>
                  </a:cubicBezTo>
                  <a:cubicBezTo>
                    <a:pt x="88252" y="29"/>
                    <a:pt x="87611" y="1"/>
                    <a:pt x="86971" y="1"/>
                  </a:cubicBezTo>
                  <a:cubicBezTo>
                    <a:pt x="85804" y="1"/>
                    <a:pt x="84640" y="94"/>
                    <a:pt x="83487" y="287"/>
                  </a:cubicBezTo>
                  <a:cubicBezTo>
                    <a:pt x="81713" y="584"/>
                    <a:pt x="79963" y="1084"/>
                    <a:pt x="78320" y="1799"/>
                  </a:cubicBezTo>
                  <a:cubicBezTo>
                    <a:pt x="75022" y="3227"/>
                    <a:pt x="72128" y="5466"/>
                    <a:pt x="69926" y="8216"/>
                  </a:cubicBezTo>
                  <a:cubicBezTo>
                    <a:pt x="67723" y="10966"/>
                    <a:pt x="66211" y="14241"/>
                    <a:pt x="65532" y="17646"/>
                  </a:cubicBezTo>
                  <a:cubicBezTo>
                    <a:pt x="65378" y="18503"/>
                    <a:pt x="65247" y="19360"/>
                    <a:pt x="65187" y="20218"/>
                  </a:cubicBezTo>
                  <a:cubicBezTo>
                    <a:pt x="65175" y="20432"/>
                    <a:pt x="65151" y="20646"/>
                    <a:pt x="65151" y="20861"/>
                  </a:cubicBezTo>
                  <a:lnTo>
                    <a:pt x="65128" y="21503"/>
                  </a:lnTo>
                  <a:lnTo>
                    <a:pt x="65104" y="22337"/>
                  </a:lnTo>
                  <a:cubicBezTo>
                    <a:pt x="65080" y="23182"/>
                    <a:pt x="64949" y="24004"/>
                    <a:pt x="64723" y="24790"/>
                  </a:cubicBezTo>
                  <a:cubicBezTo>
                    <a:pt x="64282" y="26373"/>
                    <a:pt x="63461" y="27826"/>
                    <a:pt x="62377" y="29040"/>
                  </a:cubicBezTo>
                  <a:cubicBezTo>
                    <a:pt x="61294" y="30231"/>
                    <a:pt x="59948" y="31183"/>
                    <a:pt x="58496" y="31767"/>
                  </a:cubicBezTo>
                  <a:cubicBezTo>
                    <a:pt x="57204" y="32296"/>
                    <a:pt x="55837" y="32552"/>
                    <a:pt x="54461" y="32552"/>
                  </a:cubicBezTo>
                  <a:cubicBezTo>
                    <a:pt x="54290" y="32552"/>
                    <a:pt x="54119" y="32548"/>
                    <a:pt x="53948" y="32541"/>
                  </a:cubicBezTo>
                  <a:cubicBezTo>
                    <a:pt x="52412" y="32469"/>
                    <a:pt x="50947" y="32064"/>
                    <a:pt x="49626" y="31386"/>
                  </a:cubicBezTo>
                  <a:cubicBezTo>
                    <a:pt x="48316" y="30719"/>
                    <a:pt x="47161" y="29778"/>
                    <a:pt x="46244" y="28671"/>
                  </a:cubicBezTo>
                  <a:cubicBezTo>
                    <a:pt x="45339" y="27564"/>
                    <a:pt x="44673" y="26302"/>
                    <a:pt x="44280" y="25004"/>
                  </a:cubicBezTo>
                  <a:cubicBezTo>
                    <a:pt x="44077" y="24349"/>
                    <a:pt x="43946" y="23682"/>
                    <a:pt x="43875" y="23016"/>
                  </a:cubicBezTo>
                  <a:cubicBezTo>
                    <a:pt x="43863" y="22837"/>
                    <a:pt x="43851" y="22670"/>
                    <a:pt x="43839" y="22504"/>
                  </a:cubicBezTo>
                  <a:cubicBezTo>
                    <a:pt x="43827" y="22337"/>
                    <a:pt x="43827" y="22170"/>
                    <a:pt x="43827" y="22004"/>
                  </a:cubicBezTo>
                  <a:cubicBezTo>
                    <a:pt x="43815" y="21694"/>
                    <a:pt x="43804" y="21396"/>
                    <a:pt x="43804" y="21087"/>
                  </a:cubicBezTo>
                  <a:cubicBezTo>
                    <a:pt x="43792" y="20753"/>
                    <a:pt x="43768" y="20420"/>
                    <a:pt x="43744" y="20075"/>
                  </a:cubicBezTo>
                  <a:cubicBezTo>
                    <a:pt x="43518" y="17384"/>
                    <a:pt x="42803" y="14788"/>
                    <a:pt x="41684" y="12467"/>
                  </a:cubicBezTo>
                  <a:cubicBezTo>
                    <a:pt x="40565" y="10145"/>
                    <a:pt x="39077" y="8097"/>
                    <a:pt x="37362" y="6371"/>
                  </a:cubicBezTo>
                  <a:cubicBezTo>
                    <a:pt x="35624" y="4656"/>
                    <a:pt x="33671" y="3275"/>
                    <a:pt x="31612" y="2263"/>
                  </a:cubicBezTo>
                  <a:cubicBezTo>
                    <a:pt x="30588" y="1763"/>
                    <a:pt x="29528" y="1334"/>
                    <a:pt x="28468" y="1001"/>
                  </a:cubicBezTo>
                  <a:cubicBezTo>
                    <a:pt x="27409" y="668"/>
                    <a:pt x="26337" y="429"/>
                    <a:pt x="25277" y="263"/>
                  </a:cubicBezTo>
                  <a:cubicBezTo>
                    <a:pt x="24120" y="87"/>
                    <a:pt x="22981" y="0"/>
                    <a:pt x="21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52;p18">
              <a:extLst>
                <a:ext uri="{FF2B5EF4-FFF2-40B4-BE49-F238E27FC236}">
                  <a16:creationId xmlns:a16="http://schemas.microsoft.com/office/drawing/2014/main" id="{7BE4D255-4AC9-4B7E-8416-BCF21F3AA750}"/>
                </a:ext>
              </a:extLst>
            </p:cNvPr>
            <p:cNvSpPr/>
            <p:nvPr/>
          </p:nvSpPr>
          <p:spPr>
            <a:xfrm>
              <a:off x="1607912" y="2147140"/>
              <a:ext cx="5956259" cy="864452"/>
            </a:xfrm>
            <a:custGeom>
              <a:avLst/>
              <a:gdLst/>
              <a:ahLst/>
              <a:cxnLst/>
              <a:rect l="l" t="t" r="r" b="b"/>
              <a:pathLst>
                <a:path w="227577" h="33029" extrusionOk="0">
                  <a:moveTo>
                    <a:pt x="81023" y="0"/>
                  </a:moveTo>
                  <a:lnTo>
                    <a:pt x="81035" y="477"/>
                  </a:lnTo>
                  <a:lnTo>
                    <a:pt x="81237" y="477"/>
                  </a:lnTo>
                  <a:cubicBezTo>
                    <a:pt x="81952" y="477"/>
                    <a:pt x="82678" y="524"/>
                    <a:pt x="83380" y="608"/>
                  </a:cubicBezTo>
                  <a:lnTo>
                    <a:pt x="83440" y="143"/>
                  </a:lnTo>
                  <a:cubicBezTo>
                    <a:pt x="82714" y="48"/>
                    <a:pt x="81975" y="0"/>
                    <a:pt x="81237" y="0"/>
                  </a:cubicBezTo>
                  <a:close/>
                  <a:moveTo>
                    <a:pt x="146364" y="0"/>
                  </a:moveTo>
                  <a:cubicBezTo>
                    <a:pt x="145579" y="0"/>
                    <a:pt x="144805" y="48"/>
                    <a:pt x="144031" y="155"/>
                  </a:cubicBezTo>
                  <a:lnTo>
                    <a:pt x="144102" y="631"/>
                  </a:lnTo>
                  <a:cubicBezTo>
                    <a:pt x="144840" y="524"/>
                    <a:pt x="145602" y="477"/>
                    <a:pt x="146364" y="477"/>
                  </a:cubicBezTo>
                  <a:lnTo>
                    <a:pt x="146448" y="477"/>
                  </a:lnTo>
                  <a:lnTo>
                    <a:pt x="146448" y="0"/>
                  </a:lnTo>
                  <a:close/>
                  <a:moveTo>
                    <a:pt x="211873" y="0"/>
                  </a:moveTo>
                  <a:lnTo>
                    <a:pt x="211861" y="477"/>
                  </a:lnTo>
                  <a:cubicBezTo>
                    <a:pt x="212646" y="489"/>
                    <a:pt x="213432" y="572"/>
                    <a:pt x="214206" y="703"/>
                  </a:cubicBezTo>
                  <a:lnTo>
                    <a:pt x="214278" y="227"/>
                  </a:lnTo>
                  <a:cubicBezTo>
                    <a:pt x="213492" y="96"/>
                    <a:pt x="212682" y="24"/>
                    <a:pt x="211873" y="0"/>
                  </a:cubicBezTo>
                  <a:close/>
                  <a:moveTo>
                    <a:pt x="15598" y="0"/>
                  </a:moveTo>
                  <a:cubicBezTo>
                    <a:pt x="14788" y="24"/>
                    <a:pt x="13979" y="108"/>
                    <a:pt x="13193" y="250"/>
                  </a:cubicBezTo>
                  <a:lnTo>
                    <a:pt x="13276" y="727"/>
                  </a:lnTo>
                  <a:cubicBezTo>
                    <a:pt x="14038" y="584"/>
                    <a:pt x="14824" y="500"/>
                    <a:pt x="15610" y="477"/>
                  </a:cubicBezTo>
                  <a:lnTo>
                    <a:pt x="15598" y="0"/>
                  </a:lnTo>
                  <a:close/>
                  <a:moveTo>
                    <a:pt x="18015" y="108"/>
                  </a:moveTo>
                  <a:lnTo>
                    <a:pt x="17955" y="572"/>
                  </a:lnTo>
                  <a:cubicBezTo>
                    <a:pt x="18741" y="667"/>
                    <a:pt x="19515" y="810"/>
                    <a:pt x="20265" y="1012"/>
                  </a:cubicBezTo>
                  <a:lnTo>
                    <a:pt x="20396" y="548"/>
                  </a:lnTo>
                  <a:cubicBezTo>
                    <a:pt x="19610" y="346"/>
                    <a:pt x="18813" y="191"/>
                    <a:pt x="18015" y="108"/>
                  </a:cubicBezTo>
                  <a:close/>
                  <a:moveTo>
                    <a:pt x="209456" y="119"/>
                  </a:moveTo>
                  <a:cubicBezTo>
                    <a:pt x="208658" y="215"/>
                    <a:pt x="207860" y="369"/>
                    <a:pt x="207086" y="584"/>
                  </a:cubicBezTo>
                  <a:lnTo>
                    <a:pt x="207217" y="1048"/>
                  </a:lnTo>
                  <a:cubicBezTo>
                    <a:pt x="207967" y="834"/>
                    <a:pt x="208741" y="679"/>
                    <a:pt x="209515" y="596"/>
                  </a:cubicBezTo>
                  <a:lnTo>
                    <a:pt x="209456" y="119"/>
                  </a:lnTo>
                  <a:close/>
                  <a:moveTo>
                    <a:pt x="148865" y="179"/>
                  </a:moveTo>
                  <a:lnTo>
                    <a:pt x="148793" y="655"/>
                  </a:lnTo>
                  <a:cubicBezTo>
                    <a:pt x="149567" y="774"/>
                    <a:pt x="150329" y="953"/>
                    <a:pt x="151079" y="1179"/>
                  </a:cubicBezTo>
                  <a:lnTo>
                    <a:pt x="151222" y="727"/>
                  </a:lnTo>
                  <a:cubicBezTo>
                    <a:pt x="150448" y="489"/>
                    <a:pt x="149651" y="298"/>
                    <a:pt x="148865" y="179"/>
                  </a:cubicBezTo>
                  <a:close/>
                  <a:moveTo>
                    <a:pt x="78618" y="203"/>
                  </a:moveTo>
                  <a:cubicBezTo>
                    <a:pt x="77820" y="334"/>
                    <a:pt x="77022" y="512"/>
                    <a:pt x="76260" y="762"/>
                  </a:cubicBezTo>
                  <a:lnTo>
                    <a:pt x="76403" y="1215"/>
                  </a:lnTo>
                  <a:cubicBezTo>
                    <a:pt x="77153" y="977"/>
                    <a:pt x="77915" y="798"/>
                    <a:pt x="78689" y="679"/>
                  </a:cubicBezTo>
                  <a:lnTo>
                    <a:pt x="78618" y="203"/>
                  </a:lnTo>
                  <a:close/>
                  <a:moveTo>
                    <a:pt x="85809" y="631"/>
                  </a:moveTo>
                  <a:lnTo>
                    <a:pt x="85678" y="1096"/>
                  </a:lnTo>
                  <a:cubicBezTo>
                    <a:pt x="86428" y="1310"/>
                    <a:pt x="87167" y="1584"/>
                    <a:pt x="87881" y="1905"/>
                  </a:cubicBezTo>
                  <a:lnTo>
                    <a:pt x="88071" y="1477"/>
                  </a:lnTo>
                  <a:cubicBezTo>
                    <a:pt x="87345" y="1143"/>
                    <a:pt x="86583" y="858"/>
                    <a:pt x="85809" y="631"/>
                  </a:cubicBezTo>
                  <a:close/>
                  <a:moveTo>
                    <a:pt x="141673" y="667"/>
                  </a:moveTo>
                  <a:cubicBezTo>
                    <a:pt x="140899" y="893"/>
                    <a:pt x="140137" y="1179"/>
                    <a:pt x="139411" y="1524"/>
                  </a:cubicBezTo>
                  <a:lnTo>
                    <a:pt x="139614" y="1953"/>
                  </a:lnTo>
                  <a:cubicBezTo>
                    <a:pt x="140316" y="1632"/>
                    <a:pt x="141054" y="1346"/>
                    <a:pt x="141804" y="1131"/>
                  </a:cubicBezTo>
                  <a:lnTo>
                    <a:pt x="141673" y="667"/>
                  </a:lnTo>
                  <a:close/>
                  <a:moveTo>
                    <a:pt x="216635" y="810"/>
                  </a:moveTo>
                  <a:lnTo>
                    <a:pt x="216480" y="1262"/>
                  </a:lnTo>
                  <a:cubicBezTo>
                    <a:pt x="217218" y="1512"/>
                    <a:pt x="217957" y="1810"/>
                    <a:pt x="218659" y="2167"/>
                  </a:cubicBezTo>
                  <a:lnTo>
                    <a:pt x="218873" y="1739"/>
                  </a:lnTo>
                  <a:cubicBezTo>
                    <a:pt x="218147" y="1370"/>
                    <a:pt x="217397" y="1060"/>
                    <a:pt x="216635" y="810"/>
                  </a:cubicBezTo>
                  <a:close/>
                  <a:moveTo>
                    <a:pt x="10847" y="858"/>
                  </a:moveTo>
                  <a:cubicBezTo>
                    <a:pt x="10085" y="1108"/>
                    <a:pt x="9335" y="1429"/>
                    <a:pt x="8621" y="1798"/>
                  </a:cubicBezTo>
                  <a:lnTo>
                    <a:pt x="8835" y="2215"/>
                  </a:lnTo>
                  <a:cubicBezTo>
                    <a:pt x="9538" y="1858"/>
                    <a:pt x="10264" y="1560"/>
                    <a:pt x="11002" y="1310"/>
                  </a:cubicBezTo>
                  <a:lnTo>
                    <a:pt x="10847" y="858"/>
                  </a:lnTo>
                  <a:close/>
                  <a:moveTo>
                    <a:pt x="22682" y="1346"/>
                  </a:moveTo>
                  <a:lnTo>
                    <a:pt x="22492" y="1786"/>
                  </a:lnTo>
                  <a:cubicBezTo>
                    <a:pt x="23206" y="2096"/>
                    <a:pt x="23909" y="2465"/>
                    <a:pt x="24575" y="2870"/>
                  </a:cubicBezTo>
                  <a:lnTo>
                    <a:pt x="24825" y="2465"/>
                  </a:lnTo>
                  <a:cubicBezTo>
                    <a:pt x="24135" y="2048"/>
                    <a:pt x="23420" y="1667"/>
                    <a:pt x="22682" y="1346"/>
                  </a:cubicBezTo>
                  <a:close/>
                  <a:moveTo>
                    <a:pt x="204812" y="1393"/>
                  </a:moveTo>
                  <a:cubicBezTo>
                    <a:pt x="204074" y="1727"/>
                    <a:pt x="203360" y="2108"/>
                    <a:pt x="202669" y="2536"/>
                  </a:cubicBezTo>
                  <a:lnTo>
                    <a:pt x="202931" y="2941"/>
                  </a:lnTo>
                  <a:cubicBezTo>
                    <a:pt x="203586" y="2524"/>
                    <a:pt x="204288" y="2143"/>
                    <a:pt x="205003" y="1834"/>
                  </a:cubicBezTo>
                  <a:lnTo>
                    <a:pt x="204812" y="1393"/>
                  </a:lnTo>
                  <a:close/>
                  <a:moveTo>
                    <a:pt x="153472" y="1596"/>
                  </a:moveTo>
                  <a:lnTo>
                    <a:pt x="153270" y="2036"/>
                  </a:lnTo>
                  <a:cubicBezTo>
                    <a:pt x="153972" y="2370"/>
                    <a:pt x="154663" y="2763"/>
                    <a:pt x="155306" y="3191"/>
                  </a:cubicBezTo>
                  <a:lnTo>
                    <a:pt x="155580" y="2798"/>
                  </a:lnTo>
                  <a:cubicBezTo>
                    <a:pt x="154901" y="2346"/>
                    <a:pt x="154199" y="1953"/>
                    <a:pt x="153472" y="1596"/>
                  </a:cubicBezTo>
                  <a:close/>
                  <a:moveTo>
                    <a:pt x="74010" y="1655"/>
                  </a:moveTo>
                  <a:cubicBezTo>
                    <a:pt x="73296" y="2013"/>
                    <a:pt x="72593" y="2417"/>
                    <a:pt x="71927" y="2870"/>
                  </a:cubicBezTo>
                  <a:lnTo>
                    <a:pt x="72188" y="3263"/>
                  </a:lnTo>
                  <a:cubicBezTo>
                    <a:pt x="72843" y="2822"/>
                    <a:pt x="73522" y="2429"/>
                    <a:pt x="74224" y="2084"/>
                  </a:cubicBezTo>
                  <a:lnTo>
                    <a:pt x="74010" y="1655"/>
                  </a:lnTo>
                  <a:close/>
                  <a:moveTo>
                    <a:pt x="90203" y="2632"/>
                  </a:moveTo>
                  <a:lnTo>
                    <a:pt x="89941" y="3036"/>
                  </a:lnTo>
                  <a:cubicBezTo>
                    <a:pt x="90596" y="3453"/>
                    <a:pt x="91227" y="3929"/>
                    <a:pt x="91810" y="4453"/>
                  </a:cubicBezTo>
                  <a:lnTo>
                    <a:pt x="92131" y="4096"/>
                  </a:lnTo>
                  <a:cubicBezTo>
                    <a:pt x="91524" y="3560"/>
                    <a:pt x="90869" y="3072"/>
                    <a:pt x="90203" y="2632"/>
                  </a:cubicBezTo>
                  <a:close/>
                  <a:moveTo>
                    <a:pt x="137292" y="2703"/>
                  </a:moveTo>
                  <a:cubicBezTo>
                    <a:pt x="136625" y="3144"/>
                    <a:pt x="135982" y="3632"/>
                    <a:pt x="135375" y="4168"/>
                  </a:cubicBezTo>
                  <a:lnTo>
                    <a:pt x="135696" y="4525"/>
                  </a:lnTo>
                  <a:cubicBezTo>
                    <a:pt x="136280" y="4013"/>
                    <a:pt x="136911" y="3525"/>
                    <a:pt x="137554" y="3096"/>
                  </a:cubicBezTo>
                  <a:lnTo>
                    <a:pt x="137292" y="2703"/>
                  </a:lnTo>
                  <a:close/>
                  <a:moveTo>
                    <a:pt x="220945" y="2977"/>
                  </a:moveTo>
                  <a:lnTo>
                    <a:pt x="220671" y="3370"/>
                  </a:lnTo>
                  <a:cubicBezTo>
                    <a:pt x="221314" y="3810"/>
                    <a:pt x="221921" y="4310"/>
                    <a:pt x="222493" y="4846"/>
                  </a:cubicBezTo>
                  <a:lnTo>
                    <a:pt x="222826" y="4501"/>
                  </a:lnTo>
                  <a:cubicBezTo>
                    <a:pt x="222231" y="3953"/>
                    <a:pt x="221600" y="3441"/>
                    <a:pt x="220945" y="2977"/>
                  </a:cubicBezTo>
                  <a:close/>
                  <a:moveTo>
                    <a:pt x="6549" y="3048"/>
                  </a:moveTo>
                  <a:cubicBezTo>
                    <a:pt x="5894" y="3513"/>
                    <a:pt x="5275" y="4037"/>
                    <a:pt x="4692" y="4596"/>
                  </a:cubicBezTo>
                  <a:lnTo>
                    <a:pt x="5025" y="4941"/>
                  </a:lnTo>
                  <a:cubicBezTo>
                    <a:pt x="5585" y="4394"/>
                    <a:pt x="6192" y="3894"/>
                    <a:pt x="6835" y="3441"/>
                  </a:cubicBezTo>
                  <a:lnTo>
                    <a:pt x="6549" y="3048"/>
                  </a:lnTo>
                  <a:close/>
                  <a:moveTo>
                    <a:pt x="26778" y="3894"/>
                  </a:moveTo>
                  <a:lnTo>
                    <a:pt x="26468" y="4251"/>
                  </a:lnTo>
                  <a:cubicBezTo>
                    <a:pt x="27064" y="4763"/>
                    <a:pt x="27635" y="5311"/>
                    <a:pt x="28147" y="5894"/>
                  </a:cubicBezTo>
                  <a:lnTo>
                    <a:pt x="28504" y="5584"/>
                  </a:lnTo>
                  <a:cubicBezTo>
                    <a:pt x="27969" y="4977"/>
                    <a:pt x="27397" y="4406"/>
                    <a:pt x="26778" y="3894"/>
                  </a:cubicBezTo>
                  <a:close/>
                  <a:moveTo>
                    <a:pt x="200728" y="3965"/>
                  </a:moveTo>
                  <a:cubicBezTo>
                    <a:pt x="200121" y="4489"/>
                    <a:pt x="199538" y="5072"/>
                    <a:pt x="199014" y="5680"/>
                  </a:cubicBezTo>
                  <a:lnTo>
                    <a:pt x="199371" y="5989"/>
                  </a:lnTo>
                  <a:cubicBezTo>
                    <a:pt x="199883" y="5394"/>
                    <a:pt x="200443" y="4846"/>
                    <a:pt x="201038" y="4334"/>
                  </a:cubicBezTo>
                  <a:lnTo>
                    <a:pt x="200728" y="3965"/>
                  </a:lnTo>
                  <a:close/>
                  <a:moveTo>
                    <a:pt x="157473" y="4299"/>
                  </a:moveTo>
                  <a:lnTo>
                    <a:pt x="157151" y="4644"/>
                  </a:lnTo>
                  <a:cubicBezTo>
                    <a:pt x="157735" y="5180"/>
                    <a:pt x="158283" y="5751"/>
                    <a:pt x="158771" y="6346"/>
                  </a:cubicBezTo>
                  <a:lnTo>
                    <a:pt x="159140" y="6049"/>
                  </a:lnTo>
                  <a:cubicBezTo>
                    <a:pt x="158628" y="5430"/>
                    <a:pt x="158068" y="4834"/>
                    <a:pt x="157473" y="4299"/>
                  </a:cubicBezTo>
                  <a:close/>
                  <a:moveTo>
                    <a:pt x="70033" y="4382"/>
                  </a:moveTo>
                  <a:cubicBezTo>
                    <a:pt x="69438" y="4930"/>
                    <a:pt x="68890" y="5525"/>
                    <a:pt x="68378" y="6144"/>
                  </a:cubicBezTo>
                  <a:lnTo>
                    <a:pt x="68748" y="6442"/>
                  </a:lnTo>
                  <a:cubicBezTo>
                    <a:pt x="69248" y="5834"/>
                    <a:pt x="69783" y="5263"/>
                    <a:pt x="70355" y="4727"/>
                  </a:cubicBezTo>
                  <a:lnTo>
                    <a:pt x="70033" y="4382"/>
                  </a:lnTo>
                  <a:close/>
                  <a:moveTo>
                    <a:pt x="93822" y="5811"/>
                  </a:moveTo>
                  <a:lnTo>
                    <a:pt x="93465" y="6120"/>
                  </a:lnTo>
                  <a:cubicBezTo>
                    <a:pt x="93977" y="6715"/>
                    <a:pt x="94441" y="7358"/>
                    <a:pt x="94846" y="8013"/>
                  </a:cubicBezTo>
                  <a:lnTo>
                    <a:pt x="95251" y="7763"/>
                  </a:lnTo>
                  <a:cubicBezTo>
                    <a:pt x="94834" y="7085"/>
                    <a:pt x="94346" y="6430"/>
                    <a:pt x="93822" y="5811"/>
                  </a:cubicBezTo>
                  <a:close/>
                  <a:moveTo>
                    <a:pt x="133696" y="5906"/>
                  </a:moveTo>
                  <a:cubicBezTo>
                    <a:pt x="133172" y="6525"/>
                    <a:pt x="132696" y="7192"/>
                    <a:pt x="132279" y="7870"/>
                  </a:cubicBezTo>
                  <a:lnTo>
                    <a:pt x="132684" y="8120"/>
                  </a:lnTo>
                  <a:cubicBezTo>
                    <a:pt x="133101" y="7454"/>
                    <a:pt x="133553" y="6811"/>
                    <a:pt x="134065" y="6215"/>
                  </a:cubicBezTo>
                  <a:lnTo>
                    <a:pt x="133696" y="5906"/>
                  </a:lnTo>
                  <a:close/>
                  <a:moveTo>
                    <a:pt x="224457" y="6287"/>
                  </a:moveTo>
                  <a:lnTo>
                    <a:pt x="224076" y="6585"/>
                  </a:lnTo>
                  <a:cubicBezTo>
                    <a:pt x="224565" y="7204"/>
                    <a:pt x="225005" y="7858"/>
                    <a:pt x="225398" y="8525"/>
                  </a:cubicBezTo>
                  <a:lnTo>
                    <a:pt x="225803" y="8287"/>
                  </a:lnTo>
                  <a:cubicBezTo>
                    <a:pt x="225410" y="7597"/>
                    <a:pt x="224946" y="6918"/>
                    <a:pt x="224457" y="6287"/>
                  </a:cubicBezTo>
                  <a:close/>
                  <a:moveTo>
                    <a:pt x="3073" y="6394"/>
                  </a:moveTo>
                  <a:cubicBezTo>
                    <a:pt x="2573" y="7025"/>
                    <a:pt x="2132" y="7704"/>
                    <a:pt x="1727" y="8406"/>
                  </a:cubicBezTo>
                  <a:lnTo>
                    <a:pt x="2144" y="8632"/>
                  </a:lnTo>
                  <a:cubicBezTo>
                    <a:pt x="2525" y="7954"/>
                    <a:pt x="2966" y="7299"/>
                    <a:pt x="3442" y="6680"/>
                  </a:cubicBezTo>
                  <a:lnTo>
                    <a:pt x="3073" y="6394"/>
                  </a:lnTo>
                  <a:close/>
                  <a:moveTo>
                    <a:pt x="29969" y="7501"/>
                  </a:moveTo>
                  <a:lnTo>
                    <a:pt x="29576" y="7763"/>
                  </a:lnTo>
                  <a:cubicBezTo>
                    <a:pt x="30005" y="8418"/>
                    <a:pt x="30386" y="9109"/>
                    <a:pt x="30707" y="9823"/>
                  </a:cubicBezTo>
                  <a:lnTo>
                    <a:pt x="31136" y="9621"/>
                  </a:lnTo>
                  <a:cubicBezTo>
                    <a:pt x="30802" y="8894"/>
                    <a:pt x="30409" y="8180"/>
                    <a:pt x="29969" y="7501"/>
                  </a:cubicBezTo>
                  <a:close/>
                  <a:moveTo>
                    <a:pt x="197561" y="7608"/>
                  </a:moveTo>
                  <a:cubicBezTo>
                    <a:pt x="197121" y="8287"/>
                    <a:pt x="196740" y="9001"/>
                    <a:pt x="196406" y="9740"/>
                  </a:cubicBezTo>
                  <a:lnTo>
                    <a:pt x="196847" y="9930"/>
                  </a:lnTo>
                  <a:cubicBezTo>
                    <a:pt x="197168" y="9228"/>
                    <a:pt x="197537" y="8525"/>
                    <a:pt x="197966" y="7870"/>
                  </a:cubicBezTo>
                  <a:lnTo>
                    <a:pt x="197561" y="7608"/>
                  </a:lnTo>
                  <a:close/>
                  <a:moveTo>
                    <a:pt x="160533" y="8025"/>
                  </a:moveTo>
                  <a:lnTo>
                    <a:pt x="160128" y="8275"/>
                  </a:lnTo>
                  <a:cubicBezTo>
                    <a:pt x="160533" y="8942"/>
                    <a:pt x="160878" y="9644"/>
                    <a:pt x="161188" y="10371"/>
                  </a:cubicBezTo>
                  <a:lnTo>
                    <a:pt x="161628" y="10180"/>
                  </a:lnTo>
                  <a:cubicBezTo>
                    <a:pt x="161319" y="9442"/>
                    <a:pt x="160950" y="8716"/>
                    <a:pt x="160533" y="8025"/>
                  </a:cubicBezTo>
                  <a:close/>
                  <a:moveTo>
                    <a:pt x="66997" y="8132"/>
                  </a:moveTo>
                  <a:cubicBezTo>
                    <a:pt x="66593" y="8835"/>
                    <a:pt x="66235" y="9561"/>
                    <a:pt x="65926" y="10299"/>
                  </a:cubicBezTo>
                  <a:lnTo>
                    <a:pt x="66366" y="10490"/>
                  </a:lnTo>
                  <a:cubicBezTo>
                    <a:pt x="66664" y="9763"/>
                    <a:pt x="67021" y="9049"/>
                    <a:pt x="67414" y="8382"/>
                  </a:cubicBezTo>
                  <a:lnTo>
                    <a:pt x="66997" y="8132"/>
                  </a:lnTo>
                  <a:close/>
                  <a:moveTo>
                    <a:pt x="96382" y="9906"/>
                  </a:moveTo>
                  <a:lnTo>
                    <a:pt x="95953" y="10097"/>
                  </a:lnTo>
                  <a:cubicBezTo>
                    <a:pt x="96263" y="10811"/>
                    <a:pt x="96525" y="11561"/>
                    <a:pt x="96727" y="12311"/>
                  </a:cubicBezTo>
                  <a:lnTo>
                    <a:pt x="97192" y="12180"/>
                  </a:lnTo>
                  <a:cubicBezTo>
                    <a:pt x="96977" y="11407"/>
                    <a:pt x="96703" y="10645"/>
                    <a:pt x="96382" y="9906"/>
                  </a:cubicBezTo>
                  <a:close/>
                  <a:moveTo>
                    <a:pt x="131172" y="10025"/>
                  </a:moveTo>
                  <a:cubicBezTo>
                    <a:pt x="130851" y="10764"/>
                    <a:pt x="130589" y="11538"/>
                    <a:pt x="130386" y="12311"/>
                  </a:cubicBezTo>
                  <a:lnTo>
                    <a:pt x="130839" y="12430"/>
                  </a:lnTo>
                  <a:cubicBezTo>
                    <a:pt x="131041" y="11680"/>
                    <a:pt x="131303" y="10930"/>
                    <a:pt x="131601" y="10204"/>
                  </a:cubicBezTo>
                  <a:lnTo>
                    <a:pt x="131172" y="10025"/>
                  </a:lnTo>
                  <a:close/>
                  <a:moveTo>
                    <a:pt x="226851" y="10466"/>
                  </a:moveTo>
                  <a:lnTo>
                    <a:pt x="226410" y="10645"/>
                  </a:lnTo>
                  <a:cubicBezTo>
                    <a:pt x="226696" y="11371"/>
                    <a:pt x="226934" y="12133"/>
                    <a:pt x="227113" y="12895"/>
                  </a:cubicBezTo>
                  <a:lnTo>
                    <a:pt x="227577" y="12788"/>
                  </a:lnTo>
                  <a:cubicBezTo>
                    <a:pt x="227386" y="12002"/>
                    <a:pt x="227148" y="11216"/>
                    <a:pt x="226851" y="10466"/>
                  </a:cubicBezTo>
                  <a:close/>
                  <a:moveTo>
                    <a:pt x="703" y="10597"/>
                  </a:moveTo>
                  <a:cubicBezTo>
                    <a:pt x="406" y="11347"/>
                    <a:pt x="179" y="12121"/>
                    <a:pt x="1" y="12907"/>
                  </a:cubicBezTo>
                  <a:lnTo>
                    <a:pt x="465" y="13014"/>
                  </a:lnTo>
                  <a:cubicBezTo>
                    <a:pt x="632" y="12252"/>
                    <a:pt x="858" y="11490"/>
                    <a:pt x="1144" y="10764"/>
                  </a:cubicBezTo>
                  <a:lnTo>
                    <a:pt x="703" y="10597"/>
                  </a:lnTo>
                  <a:close/>
                  <a:moveTo>
                    <a:pt x="31981" y="11895"/>
                  </a:moveTo>
                  <a:lnTo>
                    <a:pt x="31529" y="12026"/>
                  </a:lnTo>
                  <a:cubicBezTo>
                    <a:pt x="31743" y="12776"/>
                    <a:pt x="31910" y="13550"/>
                    <a:pt x="32017" y="14324"/>
                  </a:cubicBezTo>
                  <a:lnTo>
                    <a:pt x="32493" y="14252"/>
                  </a:lnTo>
                  <a:cubicBezTo>
                    <a:pt x="32374" y="13454"/>
                    <a:pt x="32207" y="12657"/>
                    <a:pt x="31981" y="11895"/>
                  </a:cubicBezTo>
                  <a:close/>
                  <a:moveTo>
                    <a:pt x="195585" y="12014"/>
                  </a:moveTo>
                  <a:cubicBezTo>
                    <a:pt x="195359" y="12788"/>
                    <a:pt x="195204" y="13585"/>
                    <a:pt x="195097" y="14383"/>
                  </a:cubicBezTo>
                  <a:lnTo>
                    <a:pt x="195573" y="14443"/>
                  </a:lnTo>
                  <a:cubicBezTo>
                    <a:pt x="195668" y="13669"/>
                    <a:pt x="195823" y="12895"/>
                    <a:pt x="196037" y="12145"/>
                  </a:cubicBezTo>
                  <a:lnTo>
                    <a:pt x="195585" y="12014"/>
                  </a:lnTo>
                  <a:close/>
                  <a:moveTo>
                    <a:pt x="162378" y="12478"/>
                  </a:moveTo>
                  <a:lnTo>
                    <a:pt x="161926" y="12597"/>
                  </a:lnTo>
                  <a:cubicBezTo>
                    <a:pt x="162104" y="13359"/>
                    <a:pt x="162247" y="14133"/>
                    <a:pt x="162319" y="14907"/>
                  </a:cubicBezTo>
                  <a:lnTo>
                    <a:pt x="162795" y="14871"/>
                  </a:lnTo>
                  <a:cubicBezTo>
                    <a:pt x="162712" y="14062"/>
                    <a:pt x="162581" y="13264"/>
                    <a:pt x="162378" y="12478"/>
                  </a:cubicBezTo>
                  <a:close/>
                  <a:moveTo>
                    <a:pt x="65188" y="12609"/>
                  </a:moveTo>
                  <a:cubicBezTo>
                    <a:pt x="64997" y="13395"/>
                    <a:pt x="64866" y="14193"/>
                    <a:pt x="64795" y="14990"/>
                  </a:cubicBezTo>
                  <a:lnTo>
                    <a:pt x="65271" y="15038"/>
                  </a:lnTo>
                  <a:cubicBezTo>
                    <a:pt x="65342" y="14264"/>
                    <a:pt x="65473" y="13478"/>
                    <a:pt x="65652" y="12716"/>
                  </a:cubicBezTo>
                  <a:lnTo>
                    <a:pt x="65188" y="12609"/>
                  </a:lnTo>
                  <a:close/>
                  <a:moveTo>
                    <a:pt x="97644" y="14562"/>
                  </a:moveTo>
                  <a:lnTo>
                    <a:pt x="97168" y="14621"/>
                  </a:lnTo>
                  <a:cubicBezTo>
                    <a:pt x="97251" y="15240"/>
                    <a:pt x="97287" y="15883"/>
                    <a:pt x="97287" y="16514"/>
                  </a:cubicBezTo>
                  <a:cubicBezTo>
                    <a:pt x="97287" y="16669"/>
                    <a:pt x="97287" y="16824"/>
                    <a:pt x="97287" y="16979"/>
                  </a:cubicBezTo>
                  <a:lnTo>
                    <a:pt x="97763" y="16967"/>
                  </a:lnTo>
                  <a:cubicBezTo>
                    <a:pt x="97763" y="16812"/>
                    <a:pt x="97763" y="16669"/>
                    <a:pt x="97763" y="16514"/>
                  </a:cubicBezTo>
                  <a:cubicBezTo>
                    <a:pt x="97763" y="15859"/>
                    <a:pt x="97715" y="15205"/>
                    <a:pt x="97644" y="14562"/>
                  </a:cubicBezTo>
                  <a:close/>
                  <a:moveTo>
                    <a:pt x="129946" y="14693"/>
                  </a:moveTo>
                  <a:cubicBezTo>
                    <a:pt x="129874" y="15288"/>
                    <a:pt x="129839" y="15907"/>
                    <a:pt x="129839" y="16514"/>
                  </a:cubicBezTo>
                  <a:cubicBezTo>
                    <a:pt x="129839" y="16717"/>
                    <a:pt x="129839" y="16895"/>
                    <a:pt x="129827" y="17086"/>
                  </a:cubicBezTo>
                  <a:lnTo>
                    <a:pt x="130303" y="17110"/>
                  </a:lnTo>
                  <a:cubicBezTo>
                    <a:pt x="130315" y="16907"/>
                    <a:pt x="130315" y="16717"/>
                    <a:pt x="130315" y="16514"/>
                  </a:cubicBezTo>
                  <a:cubicBezTo>
                    <a:pt x="130315" y="15919"/>
                    <a:pt x="130350" y="15324"/>
                    <a:pt x="130410" y="14740"/>
                  </a:cubicBezTo>
                  <a:lnTo>
                    <a:pt x="129946" y="14693"/>
                  </a:lnTo>
                  <a:close/>
                  <a:moveTo>
                    <a:pt x="32172" y="16669"/>
                  </a:moveTo>
                  <a:cubicBezTo>
                    <a:pt x="32172" y="17479"/>
                    <a:pt x="32243" y="18288"/>
                    <a:pt x="32362" y="19074"/>
                  </a:cubicBezTo>
                  <a:lnTo>
                    <a:pt x="32838" y="19003"/>
                  </a:lnTo>
                  <a:cubicBezTo>
                    <a:pt x="32719" y="18241"/>
                    <a:pt x="32648" y="17443"/>
                    <a:pt x="32648" y="16669"/>
                  </a:cubicBezTo>
                  <a:close/>
                  <a:moveTo>
                    <a:pt x="194954" y="16788"/>
                  </a:moveTo>
                  <a:cubicBezTo>
                    <a:pt x="194942" y="17574"/>
                    <a:pt x="194870" y="18360"/>
                    <a:pt x="194751" y="19134"/>
                  </a:cubicBezTo>
                  <a:lnTo>
                    <a:pt x="195216" y="19205"/>
                  </a:lnTo>
                  <a:cubicBezTo>
                    <a:pt x="195347" y="18419"/>
                    <a:pt x="195418" y="17610"/>
                    <a:pt x="195430" y="16800"/>
                  </a:cubicBezTo>
                  <a:lnTo>
                    <a:pt x="194954" y="16788"/>
                  </a:lnTo>
                  <a:close/>
                  <a:moveTo>
                    <a:pt x="162890" y="17264"/>
                  </a:moveTo>
                  <a:lnTo>
                    <a:pt x="162414" y="17288"/>
                  </a:lnTo>
                  <a:cubicBezTo>
                    <a:pt x="162462" y="18086"/>
                    <a:pt x="162557" y="18896"/>
                    <a:pt x="162700" y="19681"/>
                  </a:cubicBezTo>
                  <a:lnTo>
                    <a:pt x="163176" y="19598"/>
                  </a:lnTo>
                  <a:cubicBezTo>
                    <a:pt x="163021" y="18824"/>
                    <a:pt x="162926" y="18038"/>
                    <a:pt x="162890" y="17264"/>
                  </a:cubicBezTo>
                  <a:close/>
                  <a:moveTo>
                    <a:pt x="64699" y="17383"/>
                  </a:moveTo>
                  <a:cubicBezTo>
                    <a:pt x="64664" y="18169"/>
                    <a:pt x="64557" y="18955"/>
                    <a:pt x="64402" y="19717"/>
                  </a:cubicBezTo>
                  <a:lnTo>
                    <a:pt x="64866" y="19812"/>
                  </a:lnTo>
                  <a:cubicBezTo>
                    <a:pt x="65033" y="19027"/>
                    <a:pt x="65128" y="18217"/>
                    <a:pt x="65176" y="17419"/>
                  </a:cubicBezTo>
                  <a:lnTo>
                    <a:pt x="64699" y="17383"/>
                  </a:lnTo>
                  <a:close/>
                  <a:moveTo>
                    <a:pt x="98001" y="19300"/>
                  </a:moveTo>
                  <a:lnTo>
                    <a:pt x="97537" y="19384"/>
                  </a:lnTo>
                  <a:cubicBezTo>
                    <a:pt x="97668" y="20170"/>
                    <a:pt x="97870" y="20967"/>
                    <a:pt x="98120" y="21729"/>
                  </a:cubicBezTo>
                  <a:lnTo>
                    <a:pt x="98573" y="21574"/>
                  </a:lnTo>
                  <a:cubicBezTo>
                    <a:pt x="98323" y="20836"/>
                    <a:pt x="98132" y="20074"/>
                    <a:pt x="98001" y="19300"/>
                  </a:cubicBezTo>
                  <a:close/>
                  <a:moveTo>
                    <a:pt x="129577" y="19419"/>
                  </a:moveTo>
                  <a:cubicBezTo>
                    <a:pt x="129434" y="20193"/>
                    <a:pt x="129243" y="20955"/>
                    <a:pt x="128981" y="21694"/>
                  </a:cubicBezTo>
                  <a:lnTo>
                    <a:pt x="129434" y="21848"/>
                  </a:lnTo>
                  <a:cubicBezTo>
                    <a:pt x="129696" y="21086"/>
                    <a:pt x="129898" y="20300"/>
                    <a:pt x="130053" y="19515"/>
                  </a:cubicBezTo>
                  <a:lnTo>
                    <a:pt x="129577" y="19419"/>
                  </a:lnTo>
                  <a:close/>
                  <a:moveTo>
                    <a:pt x="33362" y="21289"/>
                  </a:moveTo>
                  <a:lnTo>
                    <a:pt x="32910" y="21432"/>
                  </a:lnTo>
                  <a:cubicBezTo>
                    <a:pt x="33148" y="22205"/>
                    <a:pt x="33446" y="22956"/>
                    <a:pt x="33803" y="23682"/>
                  </a:cubicBezTo>
                  <a:lnTo>
                    <a:pt x="34231" y="23479"/>
                  </a:lnTo>
                  <a:cubicBezTo>
                    <a:pt x="33886" y="22777"/>
                    <a:pt x="33600" y="22039"/>
                    <a:pt x="33362" y="21289"/>
                  </a:cubicBezTo>
                  <a:close/>
                  <a:moveTo>
                    <a:pt x="194204" y="21408"/>
                  </a:moveTo>
                  <a:cubicBezTo>
                    <a:pt x="193966" y="22158"/>
                    <a:pt x="193668" y="22884"/>
                    <a:pt x="193323" y="23587"/>
                  </a:cubicBezTo>
                  <a:lnTo>
                    <a:pt x="193751" y="23801"/>
                  </a:lnTo>
                  <a:cubicBezTo>
                    <a:pt x="194097" y="23075"/>
                    <a:pt x="194406" y="22325"/>
                    <a:pt x="194656" y="21563"/>
                  </a:cubicBezTo>
                  <a:lnTo>
                    <a:pt x="194204" y="21408"/>
                  </a:lnTo>
                  <a:close/>
                  <a:moveTo>
                    <a:pt x="163795" y="21860"/>
                  </a:moveTo>
                  <a:lnTo>
                    <a:pt x="163343" y="22015"/>
                  </a:lnTo>
                  <a:cubicBezTo>
                    <a:pt x="163605" y="22777"/>
                    <a:pt x="163938" y="23527"/>
                    <a:pt x="164319" y="24241"/>
                  </a:cubicBezTo>
                  <a:lnTo>
                    <a:pt x="164736" y="24015"/>
                  </a:lnTo>
                  <a:cubicBezTo>
                    <a:pt x="164367" y="23325"/>
                    <a:pt x="164057" y="22598"/>
                    <a:pt x="163795" y="21860"/>
                  </a:cubicBezTo>
                  <a:close/>
                  <a:moveTo>
                    <a:pt x="63771" y="21979"/>
                  </a:moveTo>
                  <a:cubicBezTo>
                    <a:pt x="63509" y="22717"/>
                    <a:pt x="63175" y="23432"/>
                    <a:pt x="62806" y="24122"/>
                  </a:cubicBezTo>
                  <a:lnTo>
                    <a:pt x="63223" y="24349"/>
                  </a:lnTo>
                  <a:cubicBezTo>
                    <a:pt x="63616" y="23634"/>
                    <a:pt x="63937" y="22896"/>
                    <a:pt x="64211" y="22146"/>
                  </a:cubicBezTo>
                  <a:lnTo>
                    <a:pt x="63771" y="21979"/>
                  </a:lnTo>
                  <a:close/>
                  <a:moveTo>
                    <a:pt x="99478" y="23741"/>
                  </a:moveTo>
                  <a:lnTo>
                    <a:pt x="99049" y="23968"/>
                  </a:lnTo>
                  <a:cubicBezTo>
                    <a:pt x="99418" y="24682"/>
                    <a:pt x="99835" y="25373"/>
                    <a:pt x="100299" y="26039"/>
                  </a:cubicBezTo>
                  <a:lnTo>
                    <a:pt x="100692" y="25765"/>
                  </a:lnTo>
                  <a:cubicBezTo>
                    <a:pt x="100240" y="25123"/>
                    <a:pt x="99835" y="24444"/>
                    <a:pt x="99478" y="23741"/>
                  </a:cubicBezTo>
                  <a:close/>
                  <a:moveTo>
                    <a:pt x="128064" y="23860"/>
                  </a:moveTo>
                  <a:cubicBezTo>
                    <a:pt x="127707" y="24551"/>
                    <a:pt x="127291" y="25230"/>
                    <a:pt x="126838" y="25861"/>
                  </a:cubicBezTo>
                  <a:lnTo>
                    <a:pt x="127231" y="26135"/>
                  </a:lnTo>
                  <a:cubicBezTo>
                    <a:pt x="127695" y="25480"/>
                    <a:pt x="128124" y="24789"/>
                    <a:pt x="128493" y="24075"/>
                  </a:cubicBezTo>
                  <a:lnTo>
                    <a:pt x="128064" y="23860"/>
                  </a:lnTo>
                  <a:close/>
                  <a:moveTo>
                    <a:pt x="35398" y="25515"/>
                  </a:moveTo>
                  <a:lnTo>
                    <a:pt x="35005" y="25777"/>
                  </a:lnTo>
                  <a:cubicBezTo>
                    <a:pt x="35458" y="26444"/>
                    <a:pt x="35970" y="27087"/>
                    <a:pt x="36505" y="27682"/>
                  </a:cubicBezTo>
                  <a:lnTo>
                    <a:pt x="36863" y="27361"/>
                  </a:lnTo>
                  <a:cubicBezTo>
                    <a:pt x="36339" y="26777"/>
                    <a:pt x="35839" y="26158"/>
                    <a:pt x="35398" y="25515"/>
                  </a:cubicBezTo>
                  <a:close/>
                  <a:moveTo>
                    <a:pt x="192132" y="25611"/>
                  </a:moveTo>
                  <a:cubicBezTo>
                    <a:pt x="191680" y="26254"/>
                    <a:pt x="191191" y="26873"/>
                    <a:pt x="190656" y="27444"/>
                  </a:cubicBezTo>
                  <a:lnTo>
                    <a:pt x="191001" y="27766"/>
                  </a:lnTo>
                  <a:cubicBezTo>
                    <a:pt x="191561" y="27182"/>
                    <a:pt x="192061" y="26551"/>
                    <a:pt x="192525" y="25885"/>
                  </a:cubicBezTo>
                  <a:lnTo>
                    <a:pt x="192132" y="25611"/>
                  </a:lnTo>
                  <a:close/>
                  <a:moveTo>
                    <a:pt x="165986" y="26004"/>
                  </a:moveTo>
                  <a:lnTo>
                    <a:pt x="165605" y="26289"/>
                  </a:lnTo>
                  <a:cubicBezTo>
                    <a:pt x="166081" y="26932"/>
                    <a:pt x="166605" y="27551"/>
                    <a:pt x="167177" y="28123"/>
                  </a:cubicBezTo>
                  <a:lnTo>
                    <a:pt x="167510" y="27789"/>
                  </a:lnTo>
                  <a:cubicBezTo>
                    <a:pt x="166962" y="27230"/>
                    <a:pt x="166450" y="26635"/>
                    <a:pt x="165986" y="26004"/>
                  </a:cubicBezTo>
                  <a:close/>
                  <a:moveTo>
                    <a:pt x="61544" y="26099"/>
                  </a:moveTo>
                  <a:cubicBezTo>
                    <a:pt x="61080" y="26730"/>
                    <a:pt x="60556" y="27325"/>
                    <a:pt x="60008" y="27873"/>
                  </a:cubicBezTo>
                  <a:lnTo>
                    <a:pt x="60342" y="28218"/>
                  </a:lnTo>
                  <a:cubicBezTo>
                    <a:pt x="60913" y="27647"/>
                    <a:pt x="61449" y="27028"/>
                    <a:pt x="61925" y="26385"/>
                  </a:cubicBezTo>
                  <a:lnTo>
                    <a:pt x="61544" y="26099"/>
                  </a:lnTo>
                  <a:close/>
                  <a:moveTo>
                    <a:pt x="102180" y="27575"/>
                  </a:moveTo>
                  <a:lnTo>
                    <a:pt x="101835" y="27909"/>
                  </a:lnTo>
                  <a:cubicBezTo>
                    <a:pt x="102395" y="28480"/>
                    <a:pt x="103002" y="29028"/>
                    <a:pt x="103633" y="29528"/>
                  </a:cubicBezTo>
                  <a:lnTo>
                    <a:pt x="103919" y="29159"/>
                  </a:lnTo>
                  <a:cubicBezTo>
                    <a:pt x="103311" y="28671"/>
                    <a:pt x="102728" y="28135"/>
                    <a:pt x="102180" y="27575"/>
                  </a:cubicBezTo>
                  <a:close/>
                  <a:moveTo>
                    <a:pt x="125338" y="27659"/>
                  </a:moveTo>
                  <a:cubicBezTo>
                    <a:pt x="124790" y="28230"/>
                    <a:pt x="124195" y="28754"/>
                    <a:pt x="123576" y="29230"/>
                  </a:cubicBezTo>
                  <a:lnTo>
                    <a:pt x="123873" y="29611"/>
                  </a:lnTo>
                  <a:cubicBezTo>
                    <a:pt x="124505" y="29111"/>
                    <a:pt x="125112" y="28575"/>
                    <a:pt x="125671" y="27992"/>
                  </a:cubicBezTo>
                  <a:lnTo>
                    <a:pt x="125338" y="27659"/>
                  </a:lnTo>
                  <a:close/>
                  <a:moveTo>
                    <a:pt x="38577" y="28968"/>
                  </a:moveTo>
                  <a:lnTo>
                    <a:pt x="38268" y="29337"/>
                  </a:lnTo>
                  <a:cubicBezTo>
                    <a:pt x="38899" y="29849"/>
                    <a:pt x="39565" y="30314"/>
                    <a:pt x="40256" y="30718"/>
                  </a:cubicBezTo>
                  <a:lnTo>
                    <a:pt x="40494" y="30314"/>
                  </a:lnTo>
                  <a:cubicBezTo>
                    <a:pt x="39827" y="29909"/>
                    <a:pt x="39184" y="29456"/>
                    <a:pt x="38577" y="28968"/>
                  </a:cubicBezTo>
                  <a:close/>
                  <a:moveTo>
                    <a:pt x="188929" y="29040"/>
                  </a:moveTo>
                  <a:cubicBezTo>
                    <a:pt x="188322" y="29528"/>
                    <a:pt x="187667" y="29980"/>
                    <a:pt x="187000" y="30373"/>
                  </a:cubicBezTo>
                  <a:lnTo>
                    <a:pt x="187239" y="30790"/>
                  </a:lnTo>
                  <a:cubicBezTo>
                    <a:pt x="187929" y="30385"/>
                    <a:pt x="188608" y="29921"/>
                    <a:pt x="189227" y="29421"/>
                  </a:cubicBezTo>
                  <a:lnTo>
                    <a:pt x="188929" y="29040"/>
                  </a:lnTo>
                  <a:close/>
                  <a:moveTo>
                    <a:pt x="169284" y="29337"/>
                  </a:moveTo>
                  <a:lnTo>
                    <a:pt x="168998" y="29718"/>
                  </a:lnTo>
                  <a:cubicBezTo>
                    <a:pt x="169641" y="30206"/>
                    <a:pt x="170320" y="30647"/>
                    <a:pt x="171022" y="31028"/>
                  </a:cubicBezTo>
                  <a:lnTo>
                    <a:pt x="171248" y="30611"/>
                  </a:lnTo>
                  <a:cubicBezTo>
                    <a:pt x="170570" y="30230"/>
                    <a:pt x="169903" y="29802"/>
                    <a:pt x="169284" y="29337"/>
                  </a:cubicBezTo>
                  <a:close/>
                  <a:moveTo>
                    <a:pt x="58222" y="29409"/>
                  </a:moveTo>
                  <a:cubicBezTo>
                    <a:pt x="57591" y="29873"/>
                    <a:pt x="56925" y="30302"/>
                    <a:pt x="56246" y="30671"/>
                  </a:cubicBezTo>
                  <a:lnTo>
                    <a:pt x="56460" y="31088"/>
                  </a:lnTo>
                  <a:cubicBezTo>
                    <a:pt x="57175" y="30707"/>
                    <a:pt x="57865" y="30266"/>
                    <a:pt x="58508" y="29790"/>
                  </a:cubicBezTo>
                  <a:lnTo>
                    <a:pt x="58222" y="29409"/>
                  </a:lnTo>
                  <a:close/>
                  <a:moveTo>
                    <a:pt x="105871" y="30456"/>
                  </a:moveTo>
                  <a:lnTo>
                    <a:pt x="105633" y="30873"/>
                  </a:lnTo>
                  <a:cubicBezTo>
                    <a:pt x="106336" y="31278"/>
                    <a:pt x="107074" y="31623"/>
                    <a:pt x="107824" y="31909"/>
                  </a:cubicBezTo>
                  <a:lnTo>
                    <a:pt x="107991" y="31469"/>
                  </a:lnTo>
                  <a:cubicBezTo>
                    <a:pt x="107264" y="31183"/>
                    <a:pt x="106550" y="30849"/>
                    <a:pt x="105871" y="30456"/>
                  </a:cubicBezTo>
                  <a:close/>
                  <a:moveTo>
                    <a:pt x="121623" y="30528"/>
                  </a:moveTo>
                  <a:cubicBezTo>
                    <a:pt x="120933" y="30909"/>
                    <a:pt x="120218" y="31242"/>
                    <a:pt x="119492" y="31516"/>
                  </a:cubicBezTo>
                  <a:lnTo>
                    <a:pt x="119659" y="31957"/>
                  </a:lnTo>
                  <a:cubicBezTo>
                    <a:pt x="120409" y="31671"/>
                    <a:pt x="121147" y="31338"/>
                    <a:pt x="121849" y="30945"/>
                  </a:cubicBezTo>
                  <a:lnTo>
                    <a:pt x="121623" y="30528"/>
                  </a:lnTo>
                  <a:close/>
                  <a:moveTo>
                    <a:pt x="42601" y="31361"/>
                  </a:moveTo>
                  <a:lnTo>
                    <a:pt x="42423" y="31802"/>
                  </a:lnTo>
                  <a:cubicBezTo>
                    <a:pt x="43161" y="32111"/>
                    <a:pt x="43935" y="32361"/>
                    <a:pt x="44721" y="32552"/>
                  </a:cubicBezTo>
                  <a:lnTo>
                    <a:pt x="44828" y="32088"/>
                  </a:lnTo>
                  <a:cubicBezTo>
                    <a:pt x="44078" y="31897"/>
                    <a:pt x="43316" y="31659"/>
                    <a:pt x="42601" y="31361"/>
                  </a:cubicBezTo>
                  <a:close/>
                  <a:moveTo>
                    <a:pt x="184881" y="31409"/>
                  </a:moveTo>
                  <a:cubicBezTo>
                    <a:pt x="184167" y="31695"/>
                    <a:pt x="183405" y="31933"/>
                    <a:pt x="182643" y="32123"/>
                  </a:cubicBezTo>
                  <a:lnTo>
                    <a:pt x="182762" y="32576"/>
                  </a:lnTo>
                  <a:cubicBezTo>
                    <a:pt x="183536" y="32397"/>
                    <a:pt x="184322" y="32147"/>
                    <a:pt x="185060" y="31850"/>
                  </a:cubicBezTo>
                  <a:lnTo>
                    <a:pt x="184881" y="31409"/>
                  </a:lnTo>
                  <a:close/>
                  <a:moveTo>
                    <a:pt x="173392" y="31576"/>
                  </a:moveTo>
                  <a:lnTo>
                    <a:pt x="173225" y="32028"/>
                  </a:lnTo>
                  <a:cubicBezTo>
                    <a:pt x="173987" y="32302"/>
                    <a:pt x="174761" y="32528"/>
                    <a:pt x="175559" y="32683"/>
                  </a:cubicBezTo>
                  <a:lnTo>
                    <a:pt x="175654" y="32219"/>
                  </a:lnTo>
                  <a:cubicBezTo>
                    <a:pt x="174880" y="32064"/>
                    <a:pt x="174130" y="31850"/>
                    <a:pt x="173392" y="31576"/>
                  </a:cubicBezTo>
                  <a:close/>
                  <a:moveTo>
                    <a:pt x="54091" y="31623"/>
                  </a:moveTo>
                  <a:cubicBezTo>
                    <a:pt x="53353" y="31885"/>
                    <a:pt x="52591" y="32088"/>
                    <a:pt x="51829" y="32242"/>
                  </a:cubicBezTo>
                  <a:lnTo>
                    <a:pt x="51924" y="32719"/>
                  </a:lnTo>
                  <a:cubicBezTo>
                    <a:pt x="52710" y="32552"/>
                    <a:pt x="53496" y="32338"/>
                    <a:pt x="54258" y="32064"/>
                  </a:cubicBezTo>
                  <a:lnTo>
                    <a:pt x="54091" y="31623"/>
                  </a:lnTo>
                  <a:close/>
                  <a:moveTo>
                    <a:pt x="110241" y="32159"/>
                  </a:moveTo>
                  <a:lnTo>
                    <a:pt x="110134" y="32623"/>
                  </a:lnTo>
                  <a:cubicBezTo>
                    <a:pt x="110919" y="32802"/>
                    <a:pt x="111717" y="32921"/>
                    <a:pt x="112527" y="32981"/>
                  </a:cubicBezTo>
                  <a:lnTo>
                    <a:pt x="112563" y="32504"/>
                  </a:lnTo>
                  <a:cubicBezTo>
                    <a:pt x="111777" y="32445"/>
                    <a:pt x="111003" y="32326"/>
                    <a:pt x="110241" y="32159"/>
                  </a:cubicBezTo>
                  <a:close/>
                  <a:moveTo>
                    <a:pt x="117242" y="32183"/>
                  </a:moveTo>
                  <a:cubicBezTo>
                    <a:pt x="116480" y="32350"/>
                    <a:pt x="115694" y="32469"/>
                    <a:pt x="114908" y="32516"/>
                  </a:cubicBezTo>
                  <a:lnTo>
                    <a:pt x="114944" y="32993"/>
                  </a:lnTo>
                  <a:cubicBezTo>
                    <a:pt x="115753" y="32933"/>
                    <a:pt x="116551" y="32826"/>
                    <a:pt x="117337" y="32647"/>
                  </a:cubicBezTo>
                  <a:lnTo>
                    <a:pt x="117242" y="32183"/>
                  </a:lnTo>
                  <a:close/>
                  <a:moveTo>
                    <a:pt x="47150" y="32481"/>
                  </a:moveTo>
                  <a:lnTo>
                    <a:pt x="47102" y="32957"/>
                  </a:lnTo>
                  <a:cubicBezTo>
                    <a:pt x="47626" y="33004"/>
                    <a:pt x="48150" y="33028"/>
                    <a:pt x="48686" y="33028"/>
                  </a:cubicBezTo>
                  <a:cubicBezTo>
                    <a:pt x="48959" y="33028"/>
                    <a:pt x="49245" y="33028"/>
                    <a:pt x="49519" y="33004"/>
                  </a:cubicBezTo>
                  <a:lnTo>
                    <a:pt x="49495" y="32528"/>
                  </a:lnTo>
                  <a:cubicBezTo>
                    <a:pt x="49221" y="32552"/>
                    <a:pt x="48947" y="32552"/>
                    <a:pt x="48686" y="32552"/>
                  </a:cubicBezTo>
                  <a:cubicBezTo>
                    <a:pt x="48174" y="32552"/>
                    <a:pt x="47650" y="32528"/>
                    <a:pt x="47150" y="32481"/>
                  </a:cubicBezTo>
                  <a:close/>
                  <a:moveTo>
                    <a:pt x="180333" y="32492"/>
                  </a:moveTo>
                  <a:cubicBezTo>
                    <a:pt x="179857" y="32528"/>
                    <a:pt x="179392" y="32552"/>
                    <a:pt x="178916" y="32552"/>
                  </a:cubicBezTo>
                  <a:cubicBezTo>
                    <a:pt x="178607" y="32552"/>
                    <a:pt x="178297" y="32540"/>
                    <a:pt x="177975" y="32528"/>
                  </a:cubicBezTo>
                  <a:lnTo>
                    <a:pt x="177952" y="33004"/>
                  </a:lnTo>
                  <a:cubicBezTo>
                    <a:pt x="178273" y="33016"/>
                    <a:pt x="178595" y="33028"/>
                    <a:pt x="178916" y="33028"/>
                  </a:cubicBezTo>
                  <a:cubicBezTo>
                    <a:pt x="179404" y="33028"/>
                    <a:pt x="179892" y="33004"/>
                    <a:pt x="180369" y="32969"/>
                  </a:cubicBezTo>
                  <a:lnTo>
                    <a:pt x="180333" y="324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0;p18">
              <a:extLst>
                <a:ext uri="{FF2B5EF4-FFF2-40B4-BE49-F238E27FC236}">
                  <a16:creationId xmlns:a16="http://schemas.microsoft.com/office/drawing/2014/main" id="{F348636F-8EAF-4EF1-B512-968FA666C562}"/>
                </a:ext>
              </a:extLst>
            </p:cNvPr>
            <p:cNvSpPr/>
            <p:nvPr/>
          </p:nvSpPr>
          <p:spPr>
            <a:xfrm>
              <a:off x="1449594" y="2019154"/>
              <a:ext cx="6237954" cy="863195"/>
            </a:xfrm>
            <a:custGeom>
              <a:avLst/>
              <a:gdLst/>
              <a:ahLst/>
              <a:cxnLst/>
              <a:rect l="l" t="t" r="r" b="b"/>
              <a:pathLst>
                <a:path w="238340" h="32981" extrusionOk="0">
                  <a:moveTo>
                    <a:pt x="21497" y="1"/>
                  </a:moveTo>
                  <a:cubicBezTo>
                    <a:pt x="20566" y="1"/>
                    <a:pt x="19650" y="60"/>
                    <a:pt x="18752" y="176"/>
                  </a:cubicBezTo>
                  <a:cubicBezTo>
                    <a:pt x="16824" y="414"/>
                    <a:pt x="15002" y="926"/>
                    <a:pt x="13347" y="1593"/>
                  </a:cubicBezTo>
                  <a:cubicBezTo>
                    <a:pt x="11692" y="2272"/>
                    <a:pt x="10216" y="3129"/>
                    <a:pt x="8906" y="4070"/>
                  </a:cubicBezTo>
                  <a:cubicBezTo>
                    <a:pt x="6275" y="5963"/>
                    <a:pt x="4405" y="8225"/>
                    <a:pt x="3096" y="10368"/>
                  </a:cubicBezTo>
                  <a:cubicBezTo>
                    <a:pt x="1810" y="12523"/>
                    <a:pt x="1072" y="14559"/>
                    <a:pt x="655" y="16238"/>
                  </a:cubicBezTo>
                  <a:cubicBezTo>
                    <a:pt x="238" y="17916"/>
                    <a:pt x="95" y="19250"/>
                    <a:pt x="48" y="20131"/>
                  </a:cubicBezTo>
                  <a:cubicBezTo>
                    <a:pt x="12" y="20583"/>
                    <a:pt x="24" y="20917"/>
                    <a:pt x="12" y="21143"/>
                  </a:cubicBezTo>
                  <a:cubicBezTo>
                    <a:pt x="0" y="21369"/>
                    <a:pt x="0" y="21488"/>
                    <a:pt x="0" y="21488"/>
                  </a:cubicBezTo>
                  <a:lnTo>
                    <a:pt x="429" y="21488"/>
                  </a:lnTo>
                  <a:cubicBezTo>
                    <a:pt x="429" y="21488"/>
                    <a:pt x="429" y="21369"/>
                    <a:pt x="441" y="21155"/>
                  </a:cubicBezTo>
                  <a:cubicBezTo>
                    <a:pt x="441" y="20929"/>
                    <a:pt x="441" y="20595"/>
                    <a:pt x="476" y="20167"/>
                  </a:cubicBezTo>
                  <a:cubicBezTo>
                    <a:pt x="524" y="19286"/>
                    <a:pt x="655" y="17988"/>
                    <a:pt x="1060" y="16345"/>
                  </a:cubicBezTo>
                  <a:cubicBezTo>
                    <a:pt x="1477" y="14702"/>
                    <a:pt x="2191" y="12702"/>
                    <a:pt x="3465" y="10582"/>
                  </a:cubicBezTo>
                  <a:cubicBezTo>
                    <a:pt x="4739" y="8487"/>
                    <a:pt x="6584" y="6272"/>
                    <a:pt x="9156" y="4415"/>
                  </a:cubicBezTo>
                  <a:cubicBezTo>
                    <a:pt x="10430" y="3498"/>
                    <a:pt x="11883" y="2653"/>
                    <a:pt x="13514" y="1986"/>
                  </a:cubicBezTo>
                  <a:cubicBezTo>
                    <a:pt x="15133" y="1331"/>
                    <a:pt x="16919" y="831"/>
                    <a:pt x="18812" y="593"/>
                  </a:cubicBezTo>
                  <a:cubicBezTo>
                    <a:pt x="19668" y="480"/>
                    <a:pt x="20543" y="423"/>
                    <a:pt x="21433" y="423"/>
                  </a:cubicBezTo>
                  <a:cubicBezTo>
                    <a:pt x="22513" y="423"/>
                    <a:pt x="23614" y="507"/>
                    <a:pt x="24729" y="676"/>
                  </a:cubicBezTo>
                  <a:cubicBezTo>
                    <a:pt x="25753" y="831"/>
                    <a:pt x="26777" y="1069"/>
                    <a:pt x="27801" y="1391"/>
                  </a:cubicBezTo>
                  <a:cubicBezTo>
                    <a:pt x="28825" y="1712"/>
                    <a:pt x="29825" y="2117"/>
                    <a:pt x="30825" y="2605"/>
                  </a:cubicBezTo>
                  <a:cubicBezTo>
                    <a:pt x="32802" y="3581"/>
                    <a:pt x="34683" y="4903"/>
                    <a:pt x="36350" y="6546"/>
                  </a:cubicBezTo>
                  <a:cubicBezTo>
                    <a:pt x="38005" y="8201"/>
                    <a:pt x="39434" y="10177"/>
                    <a:pt x="40505" y="12416"/>
                  </a:cubicBezTo>
                  <a:cubicBezTo>
                    <a:pt x="41577" y="14642"/>
                    <a:pt x="42267" y="17143"/>
                    <a:pt x="42482" y="19726"/>
                  </a:cubicBezTo>
                  <a:cubicBezTo>
                    <a:pt x="42505" y="20048"/>
                    <a:pt x="42529" y="20381"/>
                    <a:pt x="42541" y="20702"/>
                  </a:cubicBezTo>
                  <a:cubicBezTo>
                    <a:pt x="42541" y="21000"/>
                    <a:pt x="42553" y="21298"/>
                    <a:pt x="42565" y="21595"/>
                  </a:cubicBezTo>
                  <a:cubicBezTo>
                    <a:pt x="42565" y="21774"/>
                    <a:pt x="42565" y="21953"/>
                    <a:pt x="42577" y="22131"/>
                  </a:cubicBezTo>
                  <a:cubicBezTo>
                    <a:pt x="42589" y="22322"/>
                    <a:pt x="42601" y="22500"/>
                    <a:pt x="42613" y="22679"/>
                  </a:cubicBezTo>
                  <a:cubicBezTo>
                    <a:pt x="42696" y="23405"/>
                    <a:pt x="42839" y="24120"/>
                    <a:pt x="43053" y="24822"/>
                  </a:cubicBezTo>
                  <a:cubicBezTo>
                    <a:pt x="43482" y="26239"/>
                    <a:pt x="44196" y="27596"/>
                    <a:pt x="45172" y="28787"/>
                  </a:cubicBezTo>
                  <a:cubicBezTo>
                    <a:pt x="46161" y="29989"/>
                    <a:pt x="47411" y="31001"/>
                    <a:pt x="48828" y="31728"/>
                  </a:cubicBezTo>
                  <a:cubicBezTo>
                    <a:pt x="50245" y="32454"/>
                    <a:pt x="51828" y="32894"/>
                    <a:pt x="53483" y="32966"/>
                  </a:cubicBezTo>
                  <a:cubicBezTo>
                    <a:pt x="53672" y="32975"/>
                    <a:pt x="53861" y="32980"/>
                    <a:pt x="54050" y="32980"/>
                  </a:cubicBezTo>
                  <a:cubicBezTo>
                    <a:pt x="55529" y="32980"/>
                    <a:pt x="57007" y="32692"/>
                    <a:pt x="58400" y="32132"/>
                  </a:cubicBezTo>
                  <a:cubicBezTo>
                    <a:pt x="59972" y="31490"/>
                    <a:pt x="61413" y="30478"/>
                    <a:pt x="62591" y="29180"/>
                  </a:cubicBezTo>
                  <a:cubicBezTo>
                    <a:pt x="63758" y="27882"/>
                    <a:pt x="64639" y="26310"/>
                    <a:pt x="65115" y="24596"/>
                  </a:cubicBezTo>
                  <a:cubicBezTo>
                    <a:pt x="65354" y="23739"/>
                    <a:pt x="65508" y="22858"/>
                    <a:pt x="65532" y="21953"/>
                  </a:cubicBezTo>
                  <a:lnTo>
                    <a:pt x="65556" y="21095"/>
                  </a:lnTo>
                  <a:lnTo>
                    <a:pt x="65568" y="20476"/>
                  </a:lnTo>
                  <a:cubicBezTo>
                    <a:pt x="65580" y="20274"/>
                    <a:pt x="65604" y="20060"/>
                    <a:pt x="65615" y="19857"/>
                  </a:cubicBezTo>
                  <a:cubicBezTo>
                    <a:pt x="65675" y="19036"/>
                    <a:pt x="65794" y="18214"/>
                    <a:pt x="65949" y="17393"/>
                  </a:cubicBezTo>
                  <a:cubicBezTo>
                    <a:pt x="66592" y="14118"/>
                    <a:pt x="68044" y="10963"/>
                    <a:pt x="70164" y="8320"/>
                  </a:cubicBezTo>
                  <a:cubicBezTo>
                    <a:pt x="72283" y="5677"/>
                    <a:pt x="75069" y="3534"/>
                    <a:pt x="78236" y="2153"/>
                  </a:cubicBezTo>
                  <a:cubicBezTo>
                    <a:pt x="79820" y="1462"/>
                    <a:pt x="81498" y="986"/>
                    <a:pt x="83213" y="700"/>
                  </a:cubicBezTo>
                  <a:cubicBezTo>
                    <a:pt x="84333" y="513"/>
                    <a:pt x="85463" y="428"/>
                    <a:pt x="86597" y="428"/>
                  </a:cubicBezTo>
                  <a:cubicBezTo>
                    <a:pt x="87199" y="428"/>
                    <a:pt x="87801" y="452"/>
                    <a:pt x="88404" y="498"/>
                  </a:cubicBezTo>
                  <a:cubicBezTo>
                    <a:pt x="91881" y="783"/>
                    <a:pt x="95322" y="1974"/>
                    <a:pt x="98251" y="3939"/>
                  </a:cubicBezTo>
                  <a:cubicBezTo>
                    <a:pt x="99727" y="4915"/>
                    <a:pt x="101072" y="6082"/>
                    <a:pt x="102263" y="7391"/>
                  </a:cubicBezTo>
                  <a:cubicBezTo>
                    <a:pt x="103442" y="8713"/>
                    <a:pt x="104477" y="10165"/>
                    <a:pt x="105287" y="11749"/>
                  </a:cubicBezTo>
                  <a:lnTo>
                    <a:pt x="105597" y="12344"/>
                  </a:lnTo>
                  <a:lnTo>
                    <a:pt x="105871" y="12963"/>
                  </a:lnTo>
                  <a:cubicBezTo>
                    <a:pt x="106061" y="13368"/>
                    <a:pt x="106216" y="13785"/>
                    <a:pt x="106382" y="14202"/>
                  </a:cubicBezTo>
                  <a:cubicBezTo>
                    <a:pt x="106680" y="15047"/>
                    <a:pt x="106942" y="15892"/>
                    <a:pt x="107144" y="16773"/>
                  </a:cubicBezTo>
                  <a:cubicBezTo>
                    <a:pt x="107347" y="17643"/>
                    <a:pt x="107478" y="18536"/>
                    <a:pt x="107573" y="19417"/>
                  </a:cubicBezTo>
                  <a:cubicBezTo>
                    <a:pt x="107609" y="19869"/>
                    <a:pt x="107656" y="20310"/>
                    <a:pt x="107656" y="20762"/>
                  </a:cubicBezTo>
                  <a:lnTo>
                    <a:pt x="107680" y="21822"/>
                  </a:lnTo>
                  <a:cubicBezTo>
                    <a:pt x="107728" y="23798"/>
                    <a:pt x="108311" y="25715"/>
                    <a:pt x="109311" y="27406"/>
                  </a:cubicBezTo>
                  <a:cubicBezTo>
                    <a:pt x="110335" y="29084"/>
                    <a:pt x="111788" y="30525"/>
                    <a:pt x="113514" y="31490"/>
                  </a:cubicBezTo>
                  <a:cubicBezTo>
                    <a:pt x="114360" y="31990"/>
                    <a:pt x="115288" y="32347"/>
                    <a:pt x="116241" y="32609"/>
                  </a:cubicBezTo>
                  <a:cubicBezTo>
                    <a:pt x="117193" y="32847"/>
                    <a:pt x="118170" y="32978"/>
                    <a:pt x="119170" y="32978"/>
                  </a:cubicBezTo>
                  <a:cubicBezTo>
                    <a:pt x="120170" y="32978"/>
                    <a:pt x="121146" y="32847"/>
                    <a:pt x="122099" y="32609"/>
                  </a:cubicBezTo>
                  <a:cubicBezTo>
                    <a:pt x="123051" y="32347"/>
                    <a:pt x="123980" y="31990"/>
                    <a:pt x="124825" y="31490"/>
                  </a:cubicBezTo>
                  <a:cubicBezTo>
                    <a:pt x="126552" y="30525"/>
                    <a:pt x="128004" y="29084"/>
                    <a:pt x="129028" y="27406"/>
                  </a:cubicBezTo>
                  <a:cubicBezTo>
                    <a:pt x="130028" y="25715"/>
                    <a:pt x="130612" y="23786"/>
                    <a:pt x="130659" y="21822"/>
                  </a:cubicBezTo>
                  <a:lnTo>
                    <a:pt x="130683" y="20762"/>
                  </a:lnTo>
                  <a:cubicBezTo>
                    <a:pt x="130683" y="20310"/>
                    <a:pt x="130731" y="19869"/>
                    <a:pt x="130766" y="19417"/>
                  </a:cubicBezTo>
                  <a:cubicBezTo>
                    <a:pt x="130862" y="18536"/>
                    <a:pt x="130993" y="17643"/>
                    <a:pt x="131195" y="16773"/>
                  </a:cubicBezTo>
                  <a:cubicBezTo>
                    <a:pt x="131386" y="15892"/>
                    <a:pt x="131659" y="15047"/>
                    <a:pt x="131957" y="14202"/>
                  </a:cubicBezTo>
                  <a:cubicBezTo>
                    <a:pt x="132124" y="13785"/>
                    <a:pt x="132279" y="13368"/>
                    <a:pt x="132469" y="12963"/>
                  </a:cubicBezTo>
                  <a:lnTo>
                    <a:pt x="132743" y="12344"/>
                  </a:lnTo>
                  <a:lnTo>
                    <a:pt x="133052" y="11749"/>
                  </a:lnTo>
                  <a:cubicBezTo>
                    <a:pt x="133862" y="10165"/>
                    <a:pt x="134898" y="8713"/>
                    <a:pt x="136077" y="7391"/>
                  </a:cubicBezTo>
                  <a:cubicBezTo>
                    <a:pt x="137267" y="6082"/>
                    <a:pt x="138613" y="4915"/>
                    <a:pt x="140089" y="3939"/>
                  </a:cubicBezTo>
                  <a:cubicBezTo>
                    <a:pt x="143018" y="1974"/>
                    <a:pt x="146459" y="783"/>
                    <a:pt x="149936" y="498"/>
                  </a:cubicBezTo>
                  <a:cubicBezTo>
                    <a:pt x="150538" y="452"/>
                    <a:pt x="151141" y="428"/>
                    <a:pt x="151742" y="428"/>
                  </a:cubicBezTo>
                  <a:cubicBezTo>
                    <a:pt x="152876" y="428"/>
                    <a:pt x="154006" y="513"/>
                    <a:pt x="155127" y="700"/>
                  </a:cubicBezTo>
                  <a:cubicBezTo>
                    <a:pt x="156841" y="986"/>
                    <a:pt x="158520" y="1462"/>
                    <a:pt x="160103" y="2153"/>
                  </a:cubicBezTo>
                  <a:cubicBezTo>
                    <a:pt x="163271" y="3534"/>
                    <a:pt x="166057" y="5677"/>
                    <a:pt x="168176" y="8320"/>
                  </a:cubicBezTo>
                  <a:cubicBezTo>
                    <a:pt x="170295" y="10963"/>
                    <a:pt x="171748" y="14118"/>
                    <a:pt x="172391" y="17393"/>
                  </a:cubicBezTo>
                  <a:cubicBezTo>
                    <a:pt x="172546" y="18214"/>
                    <a:pt x="172665" y="19036"/>
                    <a:pt x="172724" y="19857"/>
                  </a:cubicBezTo>
                  <a:cubicBezTo>
                    <a:pt x="172736" y="20071"/>
                    <a:pt x="172760" y="20274"/>
                    <a:pt x="172772" y="20476"/>
                  </a:cubicBezTo>
                  <a:lnTo>
                    <a:pt x="172784" y="21095"/>
                  </a:lnTo>
                  <a:lnTo>
                    <a:pt x="172807" y="21953"/>
                  </a:lnTo>
                  <a:cubicBezTo>
                    <a:pt x="172831" y="22858"/>
                    <a:pt x="172986" y="23750"/>
                    <a:pt x="173224" y="24596"/>
                  </a:cubicBezTo>
                  <a:cubicBezTo>
                    <a:pt x="173700" y="26310"/>
                    <a:pt x="174581" y="27882"/>
                    <a:pt x="175748" y="29180"/>
                  </a:cubicBezTo>
                  <a:cubicBezTo>
                    <a:pt x="176927" y="30478"/>
                    <a:pt x="178368" y="31490"/>
                    <a:pt x="179939" y="32132"/>
                  </a:cubicBezTo>
                  <a:cubicBezTo>
                    <a:pt x="181333" y="32692"/>
                    <a:pt x="182811" y="32980"/>
                    <a:pt x="184290" y="32980"/>
                  </a:cubicBezTo>
                  <a:cubicBezTo>
                    <a:pt x="184479" y="32980"/>
                    <a:pt x="184668" y="32975"/>
                    <a:pt x="184857" y="32966"/>
                  </a:cubicBezTo>
                  <a:cubicBezTo>
                    <a:pt x="186512" y="32894"/>
                    <a:pt x="188095" y="32454"/>
                    <a:pt x="189512" y="31728"/>
                  </a:cubicBezTo>
                  <a:cubicBezTo>
                    <a:pt x="190929" y="31001"/>
                    <a:pt x="192179" y="29989"/>
                    <a:pt x="193167" y="28787"/>
                  </a:cubicBezTo>
                  <a:cubicBezTo>
                    <a:pt x="194143" y="27596"/>
                    <a:pt x="194858" y="26239"/>
                    <a:pt x="195286" y="24822"/>
                  </a:cubicBezTo>
                  <a:cubicBezTo>
                    <a:pt x="195501" y="24120"/>
                    <a:pt x="195644" y="23405"/>
                    <a:pt x="195727" y="22679"/>
                  </a:cubicBezTo>
                  <a:cubicBezTo>
                    <a:pt x="195739" y="22500"/>
                    <a:pt x="195751" y="22310"/>
                    <a:pt x="195763" y="22131"/>
                  </a:cubicBezTo>
                  <a:cubicBezTo>
                    <a:pt x="195775" y="21953"/>
                    <a:pt x="195775" y="21774"/>
                    <a:pt x="195775" y="21595"/>
                  </a:cubicBezTo>
                  <a:cubicBezTo>
                    <a:pt x="195787" y="21298"/>
                    <a:pt x="195798" y="21000"/>
                    <a:pt x="195798" y="20702"/>
                  </a:cubicBezTo>
                  <a:cubicBezTo>
                    <a:pt x="195810" y="20381"/>
                    <a:pt x="195834" y="20048"/>
                    <a:pt x="195858" y="19726"/>
                  </a:cubicBezTo>
                  <a:cubicBezTo>
                    <a:pt x="196072" y="17143"/>
                    <a:pt x="196763" y="14642"/>
                    <a:pt x="197834" y="12416"/>
                  </a:cubicBezTo>
                  <a:cubicBezTo>
                    <a:pt x="198906" y="10177"/>
                    <a:pt x="200335" y="8201"/>
                    <a:pt x="201990" y="6546"/>
                  </a:cubicBezTo>
                  <a:cubicBezTo>
                    <a:pt x="203657" y="4903"/>
                    <a:pt x="205538" y="3581"/>
                    <a:pt x="207514" y="2605"/>
                  </a:cubicBezTo>
                  <a:cubicBezTo>
                    <a:pt x="208514" y="2117"/>
                    <a:pt x="209514" y="1712"/>
                    <a:pt x="210538" y="1391"/>
                  </a:cubicBezTo>
                  <a:cubicBezTo>
                    <a:pt x="211562" y="1069"/>
                    <a:pt x="212586" y="831"/>
                    <a:pt x="213610" y="676"/>
                  </a:cubicBezTo>
                  <a:cubicBezTo>
                    <a:pt x="214726" y="507"/>
                    <a:pt x="215827" y="423"/>
                    <a:pt x="216906" y="423"/>
                  </a:cubicBezTo>
                  <a:cubicBezTo>
                    <a:pt x="217796" y="423"/>
                    <a:pt x="218672" y="480"/>
                    <a:pt x="219528" y="593"/>
                  </a:cubicBezTo>
                  <a:cubicBezTo>
                    <a:pt x="221421" y="831"/>
                    <a:pt x="223207" y="1331"/>
                    <a:pt x="224826" y="1986"/>
                  </a:cubicBezTo>
                  <a:cubicBezTo>
                    <a:pt x="226457" y="2653"/>
                    <a:pt x="227910" y="3498"/>
                    <a:pt x="229184" y="4415"/>
                  </a:cubicBezTo>
                  <a:cubicBezTo>
                    <a:pt x="231755" y="6272"/>
                    <a:pt x="233601" y="8487"/>
                    <a:pt x="234875" y="10582"/>
                  </a:cubicBezTo>
                  <a:cubicBezTo>
                    <a:pt x="236149" y="12702"/>
                    <a:pt x="236863" y="14690"/>
                    <a:pt x="237280" y="16345"/>
                  </a:cubicBezTo>
                  <a:cubicBezTo>
                    <a:pt x="237685" y="17988"/>
                    <a:pt x="237816" y="19286"/>
                    <a:pt x="237863" y="20167"/>
                  </a:cubicBezTo>
                  <a:cubicBezTo>
                    <a:pt x="237899" y="20595"/>
                    <a:pt x="237899" y="20929"/>
                    <a:pt x="237899" y="21155"/>
                  </a:cubicBezTo>
                  <a:cubicBezTo>
                    <a:pt x="237911" y="21369"/>
                    <a:pt x="237911" y="21488"/>
                    <a:pt x="237911" y="21488"/>
                  </a:cubicBezTo>
                  <a:lnTo>
                    <a:pt x="238339" y="21488"/>
                  </a:lnTo>
                  <a:cubicBezTo>
                    <a:pt x="238339" y="21488"/>
                    <a:pt x="238339" y="21369"/>
                    <a:pt x="238328" y="21143"/>
                  </a:cubicBezTo>
                  <a:cubicBezTo>
                    <a:pt x="238316" y="20917"/>
                    <a:pt x="238328" y="20583"/>
                    <a:pt x="238292" y="20131"/>
                  </a:cubicBezTo>
                  <a:cubicBezTo>
                    <a:pt x="238244" y="19250"/>
                    <a:pt x="238101" y="17916"/>
                    <a:pt x="237685" y="16238"/>
                  </a:cubicBezTo>
                  <a:cubicBezTo>
                    <a:pt x="237268" y="14559"/>
                    <a:pt x="236530" y="12523"/>
                    <a:pt x="235244" y="10368"/>
                  </a:cubicBezTo>
                  <a:cubicBezTo>
                    <a:pt x="233934" y="8225"/>
                    <a:pt x="232065" y="5963"/>
                    <a:pt x="229434" y="4070"/>
                  </a:cubicBezTo>
                  <a:cubicBezTo>
                    <a:pt x="228124" y="3129"/>
                    <a:pt x="226648" y="2272"/>
                    <a:pt x="224993" y="1593"/>
                  </a:cubicBezTo>
                  <a:cubicBezTo>
                    <a:pt x="223338" y="926"/>
                    <a:pt x="221516" y="414"/>
                    <a:pt x="219575" y="176"/>
                  </a:cubicBezTo>
                  <a:cubicBezTo>
                    <a:pt x="218683" y="60"/>
                    <a:pt x="217770" y="1"/>
                    <a:pt x="216840" y="1"/>
                  </a:cubicBezTo>
                  <a:cubicBezTo>
                    <a:pt x="215761" y="1"/>
                    <a:pt x="214658" y="81"/>
                    <a:pt x="213539" y="248"/>
                  </a:cubicBezTo>
                  <a:cubicBezTo>
                    <a:pt x="212503" y="414"/>
                    <a:pt x="211455" y="652"/>
                    <a:pt x="210407" y="974"/>
                  </a:cubicBezTo>
                  <a:cubicBezTo>
                    <a:pt x="209372" y="1307"/>
                    <a:pt x="208336" y="1724"/>
                    <a:pt x="207324" y="2224"/>
                  </a:cubicBezTo>
                  <a:cubicBezTo>
                    <a:pt x="205312" y="3212"/>
                    <a:pt x="203395" y="4570"/>
                    <a:pt x="201692" y="6248"/>
                  </a:cubicBezTo>
                  <a:cubicBezTo>
                    <a:pt x="200001" y="7939"/>
                    <a:pt x="198537" y="9951"/>
                    <a:pt x="197453" y="12225"/>
                  </a:cubicBezTo>
                  <a:cubicBezTo>
                    <a:pt x="196358" y="14511"/>
                    <a:pt x="195656" y="17059"/>
                    <a:pt x="195429" y="19690"/>
                  </a:cubicBezTo>
                  <a:cubicBezTo>
                    <a:pt x="195417" y="20024"/>
                    <a:pt x="195382" y="20357"/>
                    <a:pt x="195370" y="20691"/>
                  </a:cubicBezTo>
                  <a:cubicBezTo>
                    <a:pt x="195370" y="20988"/>
                    <a:pt x="195358" y="21286"/>
                    <a:pt x="195358" y="21584"/>
                  </a:cubicBezTo>
                  <a:cubicBezTo>
                    <a:pt x="195346" y="21762"/>
                    <a:pt x="195346" y="21941"/>
                    <a:pt x="195334" y="22107"/>
                  </a:cubicBezTo>
                  <a:cubicBezTo>
                    <a:pt x="195322" y="22286"/>
                    <a:pt x="195310" y="22465"/>
                    <a:pt x="195298" y="22631"/>
                  </a:cubicBezTo>
                  <a:cubicBezTo>
                    <a:pt x="195227" y="23334"/>
                    <a:pt x="195084" y="24024"/>
                    <a:pt x="194882" y="24703"/>
                  </a:cubicBezTo>
                  <a:cubicBezTo>
                    <a:pt x="194465" y="26060"/>
                    <a:pt x="193774" y="27370"/>
                    <a:pt x="192834" y="28525"/>
                  </a:cubicBezTo>
                  <a:cubicBezTo>
                    <a:pt x="191881" y="29668"/>
                    <a:pt x="190691" y="30644"/>
                    <a:pt x="189321" y="31347"/>
                  </a:cubicBezTo>
                  <a:cubicBezTo>
                    <a:pt x="187952" y="32037"/>
                    <a:pt x="186428" y="32466"/>
                    <a:pt x="184833" y="32537"/>
                  </a:cubicBezTo>
                  <a:cubicBezTo>
                    <a:pt x="184645" y="32547"/>
                    <a:pt x="184457" y="32552"/>
                    <a:pt x="184269" y="32552"/>
                  </a:cubicBezTo>
                  <a:cubicBezTo>
                    <a:pt x="182848" y="32552"/>
                    <a:pt x="181431" y="32274"/>
                    <a:pt x="180106" y="31728"/>
                  </a:cubicBezTo>
                  <a:cubicBezTo>
                    <a:pt x="178594" y="31120"/>
                    <a:pt x="177201" y="30144"/>
                    <a:pt x="176070" y="28894"/>
                  </a:cubicBezTo>
                  <a:cubicBezTo>
                    <a:pt x="174951" y="27644"/>
                    <a:pt x="174093" y="26132"/>
                    <a:pt x="173629" y="24489"/>
                  </a:cubicBezTo>
                  <a:cubicBezTo>
                    <a:pt x="173403" y="23667"/>
                    <a:pt x="173260" y="22810"/>
                    <a:pt x="173236" y="21941"/>
                  </a:cubicBezTo>
                  <a:lnTo>
                    <a:pt x="173212" y="21083"/>
                  </a:lnTo>
                  <a:lnTo>
                    <a:pt x="173188" y="20464"/>
                  </a:lnTo>
                  <a:cubicBezTo>
                    <a:pt x="173188" y="20250"/>
                    <a:pt x="173165" y="20036"/>
                    <a:pt x="173153" y="19821"/>
                  </a:cubicBezTo>
                  <a:cubicBezTo>
                    <a:pt x="173093" y="18988"/>
                    <a:pt x="172962" y="18143"/>
                    <a:pt x="172807" y="17309"/>
                  </a:cubicBezTo>
                  <a:cubicBezTo>
                    <a:pt x="172153" y="13964"/>
                    <a:pt x="170664" y="10749"/>
                    <a:pt x="168497" y="8058"/>
                  </a:cubicBezTo>
                  <a:cubicBezTo>
                    <a:pt x="166342" y="5355"/>
                    <a:pt x="163509" y="3165"/>
                    <a:pt x="160270" y="1772"/>
                  </a:cubicBezTo>
                  <a:cubicBezTo>
                    <a:pt x="158663" y="1057"/>
                    <a:pt x="156948" y="569"/>
                    <a:pt x="155198" y="283"/>
                  </a:cubicBezTo>
                  <a:cubicBezTo>
                    <a:pt x="154070" y="91"/>
                    <a:pt x="152931" y="3"/>
                    <a:pt x="151790" y="3"/>
                  </a:cubicBezTo>
                  <a:cubicBezTo>
                    <a:pt x="151160" y="3"/>
                    <a:pt x="150530" y="30"/>
                    <a:pt x="149900" y="81"/>
                  </a:cubicBezTo>
                  <a:cubicBezTo>
                    <a:pt x="146352" y="367"/>
                    <a:pt x="142851" y="1581"/>
                    <a:pt x="139851" y="3581"/>
                  </a:cubicBezTo>
                  <a:cubicBezTo>
                    <a:pt x="138351" y="4570"/>
                    <a:pt x="136982" y="5760"/>
                    <a:pt x="135767" y="7106"/>
                  </a:cubicBezTo>
                  <a:cubicBezTo>
                    <a:pt x="134565" y="8451"/>
                    <a:pt x="133505" y="9939"/>
                    <a:pt x="132671" y="11559"/>
                  </a:cubicBezTo>
                  <a:lnTo>
                    <a:pt x="132362" y="12166"/>
                  </a:lnTo>
                  <a:lnTo>
                    <a:pt x="132076" y="12785"/>
                  </a:lnTo>
                  <a:cubicBezTo>
                    <a:pt x="131886" y="13202"/>
                    <a:pt x="131731" y="13630"/>
                    <a:pt x="131564" y="14047"/>
                  </a:cubicBezTo>
                  <a:cubicBezTo>
                    <a:pt x="131255" y="14916"/>
                    <a:pt x="130981" y="15785"/>
                    <a:pt x="130790" y="16678"/>
                  </a:cubicBezTo>
                  <a:cubicBezTo>
                    <a:pt x="130576" y="17571"/>
                    <a:pt x="130445" y="18476"/>
                    <a:pt x="130338" y="19381"/>
                  </a:cubicBezTo>
                  <a:cubicBezTo>
                    <a:pt x="130314" y="19833"/>
                    <a:pt x="130255" y="20286"/>
                    <a:pt x="130255" y="20738"/>
                  </a:cubicBezTo>
                  <a:lnTo>
                    <a:pt x="130231" y="21810"/>
                  </a:lnTo>
                  <a:cubicBezTo>
                    <a:pt x="130183" y="23703"/>
                    <a:pt x="129635" y="25560"/>
                    <a:pt x="128659" y="27191"/>
                  </a:cubicBezTo>
                  <a:cubicBezTo>
                    <a:pt x="127671" y="28799"/>
                    <a:pt x="126278" y="30192"/>
                    <a:pt x="124623" y="31120"/>
                  </a:cubicBezTo>
                  <a:cubicBezTo>
                    <a:pt x="123801" y="31597"/>
                    <a:pt x="122908" y="31942"/>
                    <a:pt x="121992" y="32192"/>
                  </a:cubicBezTo>
                  <a:cubicBezTo>
                    <a:pt x="121075" y="32430"/>
                    <a:pt x="120134" y="32549"/>
                    <a:pt x="119170" y="32549"/>
                  </a:cubicBezTo>
                  <a:cubicBezTo>
                    <a:pt x="118205" y="32549"/>
                    <a:pt x="117265" y="32430"/>
                    <a:pt x="116348" y="32192"/>
                  </a:cubicBezTo>
                  <a:cubicBezTo>
                    <a:pt x="115431" y="31942"/>
                    <a:pt x="114538" y="31597"/>
                    <a:pt x="113717" y="31120"/>
                  </a:cubicBezTo>
                  <a:cubicBezTo>
                    <a:pt x="112062" y="30192"/>
                    <a:pt x="110669" y="28799"/>
                    <a:pt x="109681" y="27191"/>
                  </a:cubicBezTo>
                  <a:cubicBezTo>
                    <a:pt x="108704" y="25560"/>
                    <a:pt x="108157" y="23703"/>
                    <a:pt x="108109" y="21810"/>
                  </a:cubicBezTo>
                  <a:lnTo>
                    <a:pt x="108085" y="20738"/>
                  </a:lnTo>
                  <a:cubicBezTo>
                    <a:pt x="108085" y="20286"/>
                    <a:pt x="108026" y="19833"/>
                    <a:pt x="108002" y="19381"/>
                  </a:cubicBezTo>
                  <a:cubicBezTo>
                    <a:pt x="107895" y="18476"/>
                    <a:pt x="107764" y="17571"/>
                    <a:pt x="107549" y="16678"/>
                  </a:cubicBezTo>
                  <a:cubicBezTo>
                    <a:pt x="107359" y="15785"/>
                    <a:pt x="107085" y="14916"/>
                    <a:pt x="106775" y="14047"/>
                  </a:cubicBezTo>
                  <a:cubicBezTo>
                    <a:pt x="106609" y="13630"/>
                    <a:pt x="106454" y="13202"/>
                    <a:pt x="106263" y="12785"/>
                  </a:cubicBezTo>
                  <a:lnTo>
                    <a:pt x="105978" y="12166"/>
                  </a:lnTo>
                  <a:lnTo>
                    <a:pt x="105668" y="11559"/>
                  </a:lnTo>
                  <a:cubicBezTo>
                    <a:pt x="104835" y="9939"/>
                    <a:pt x="103775" y="8451"/>
                    <a:pt x="102572" y="7106"/>
                  </a:cubicBezTo>
                  <a:cubicBezTo>
                    <a:pt x="101358" y="5760"/>
                    <a:pt x="99989" y="4570"/>
                    <a:pt x="98489" y="3581"/>
                  </a:cubicBezTo>
                  <a:cubicBezTo>
                    <a:pt x="95488" y="1581"/>
                    <a:pt x="91988" y="367"/>
                    <a:pt x="88440" y="81"/>
                  </a:cubicBezTo>
                  <a:cubicBezTo>
                    <a:pt x="87809" y="30"/>
                    <a:pt x="87179" y="3"/>
                    <a:pt x="86550" y="3"/>
                  </a:cubicBezTo>
                  <a:cubicBezTo>
                    <a:pt x="85408" y="3"/>
                    <a:pt x="84270" y="91"/>
                    <a:pt x="83141" y="283"/>
                  </a:cubicBezTo>
                  <a:cubicBezTo>
                    <a:pt x="81391" y="569"/>
                    <a:pt x="79677" y="1057"/>
                    <a:pt x="78069" y="1772"/>
                  </a:cubicBezTo>
                  <a:cubicBezTo>
                    <a:pt x="74831" y="3165"/>
                    <a:pt x="71997" y="5355"/>
                    <a:pt x="69842" y="8058"/>
                  </a:cubicBezTo>
                  <a:cubicBezTo>
                    <a:pt x="67663" y="10749"/>
                    <a:pt x="66187" y="13964"/>
                    <a:pt x="65532" y="17309"/>
                  </a:cubicBezTo>
                  <a:cubicBezTo>
                    <a:pt x="65365" y="18143"/>
                    <a:pt x="65246" y="18988"/>
                    <a:pt x="65187" y="19821"/>
                  </a:cubicBezTo>
                  <a:cubicBezTo>
                    <a:pt x="65175" y="20036"/>
                    <a:pt x="65151" y="20250"/>
                    <a:pt x="65151" y="20452"/>
                  </a:cubicBezTo>
                  <a:lnTo>
                    <a:pt x="65127" y="21083"/>
                  </a:lnTo>
                  <a:lnTo>
                    <a:pt x="65104" y="21941"/>
                  </a:lnTo>
                  <a:cubicBezTo>
                    <a:pt x="65080" y="22810"/>
                    <a:pt x="64937" y="23667"/>
                    <a:pt x="64711" y="24489"/>
                  </a:cubicBezTo>
                  <a:cubicBezTo>
                    <a:pt x="64246" y="26132"/>
                    <a:pt x="63389" y="27644"/>
                    <a:pt x="62270" y="28894"/>
                  </a:cubicBezTo>
                  <a:cubicBezTo>
                    <a:pt x="61139" y="30144"/>
                    <a:pt x="59746" y="31120"/>
                    <a:pt x="58234" y="31728"/>
                  </a:cubicBezTo>
                  <a:cubicBezTo>
                    <a:pt x="56909" y="32274"/>
                    <a:pt x="55491" y="32552"/>
                    <a:pt x="54071" y="32552"/>
                  </a:cubicBezTo>
                  <a:cubicBezTo>
                    <a:pt x="53883" y="32552"/>
                    <a:pt x="53695" y="32547"/>
                    <a:pt x="53507" y="32537"/>
                  </a:cubicBezTo>
                  <a:cubicBezTo>
                    <a:pt x="51911" y="32466"/>
                    <a:pt x="50387" y="32037"/>
                    <a:pt x="49018" y="31347"/>
                  </a:cubicBezTo>
                  <a:cubicBezTo>
                    <a:pt x="47649" y="30644"/>
                    <a:pt x="46458" y="29668"/>
                    <a:pt x="45506" y="28525"/>
                  </a:cubicBezTo>
                  <a:cubicBezTo>
                    <a:pt x="44565" y="27370"/>
                    <a:pt x="43875" y="26060"/>
                    <a:pt x="43458" y="24703"/>
                  </a:cubicBezTo>
                  <a:cubicBezTo>
                    <a:pt x="43256" y="24024"/>
                    <a:pt x="43113" y="23334"/>
                    <a:pt x="43041" y="22631"/>
                  </a:cubicBezTo>
                  <a:cubicBezTo>
                    <a:pt x="43029" y="22465"/>
                    <a:pt x="43017" y="22286"/>
                    <a:pt x="43006" y="22107"/>
                  </a:cubicBezTo>
                  <a:cubicBezTo>
                    <a:pt x="42994" y="21941"/>
                    <a:pt x="42994" y="21762"/>
                    <a:pt x="42982" y="21584"/>
                  </a:cubicBezTo>
                  <a:cubicBezTo>
                    <a:pt x="42982" y="21286"/>
                    <a:pt x="42970" y="20988"/>
                    <a:pt x="42970" y="20691"/>
                  </a:cubicBezTo>
                  <a:cubicBezTo>
                    <a:pt x="42958" y="20357"/>
                    <a:pt x="42922" y="20024"/>
                    <a:pt x="42910" y="19690"/>
                  </a:cubicBezTo>
                  <a:cubicBezTo>
                    <a:pt x="42684" y="17059"/>
                    <a:pt x="41982" y="14511"/>
                    <a:pt x="40886" y="12225"/>
                  </a:cubicBezTo>
                  <a:cubicBezTo>
                    <a:pt x="39803" y="9951"/>
                    <a:pt x="38338" y="7939"/>
                    <a:pt x="36648" y="6248"/>
                  </a:cubicBezTo>
                  <a:cubicBezTo>
                    <a:pt x="34945" y="4570"/>
                    <a:pt x="33028" y="3212"/>
                    <a:pt x="31016" y="2224"/>
                  </a:cubicBezTo>
                  <a:cubicBezTo>
                    <a:pt x="30004" y="1724"/>
                    <a:pt x="28968" y="1307"/>
                    <a:pt x="27932" y="974"/>
                  </a:cubicBezTo>
                  <a:cubicBezTo>
                    <a:pt x="26884" y="652"/>
                    <a:pt x="25837" y="414"/>
                    <a:pt x="24801" y="248"/>
                  </a:cubicBezTo>
                  <a:cubicBezTo>
                    <a:pt x="23681" y="81"/>
                    <a:pt x="22579" y="1"/>
                    <a:pt x="2149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C6066A-E7C9-491E-B9F1-1156811C7BE2}"/>
              </a:ext>
            </a:extLst>
          </p:cNvPr>
          <p:cNvSpPr txBox="1"/>
          <p:nvPr/>
        </p:nvSpPr>
        <p:spPr>
          <a:xfrm>
            <a:off x="1849903" y="123937"/>
            <a:ext cx="6770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800" dirty="0">
                <a:latin typeface="Fira Sans Extra Condensed Medium" panose="020B0604020202020204" charset="0"/>
              </a:rPr>
              <a:t>Центр активных развлечений «Портал-74»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F40E5-0965-41A7-B75D-0B028200D6DF}"/>
              </a:ext>
            </a:extLst>
          </p:cNvPr>
          <p:cNvSpPr txBox="1"/>
          <p:nvPr/>
        </p:nvSpPr>
        <p:spPr>
          <a:xfrm>
            <a:off x="4046399" y="1640145"/>
            <a:ext cx="49437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Fira Sans Extra Condensed" panose="020B0604020202020204" charset="0"/>
              </a:rPr>
              <a:t>Адрес: ул.Труда,183, корпус 1, 5 этаж</a:t>
            </a:r>
          </a:p>
          <a:p>
            <a:pPr algn="r"/>
            <a:r>
              <a:rPr lang="ru-RU" sz="2800" dirty="0">
                <a:latin typeface="Fira Sans Extra Condensed" panose="020B0604020202020204" charset="0"/>
              </a:rPr>
              <a:t>Возрастные ограничения: 6+</a:t>
            </a:r>
          </a:p>
          <a:p>
            <a:pPr algn="r"/>
            <a:r>
              <a:rPr lang="ru-RU" sz="2800" dirty="0">
                <a:latin typeface="Fira Sans Extra Condensed" panose="020B0604020202020204" charset="0"/>
              </a:rPr>
              <a:t>Количество игроков: от 2 до 20</a:t>
            </a:r>
          </a:p>
          <a:p>
            <a:pPr algn="r"/>
            <a:r>
              <a:rPr lang="ru-RU" sz="2800" dirty="0">
                <a:latin typeface="Fira Sans Extra Condensed" panose="020B0604020202020204" charset="0"/>
              </a:rPr>
              <a:t>Стоимость в будние дни: 400 рублей </a:t>
            </a:r>
          </a:p>
          <a:p>
            <a:pPr algn="r"/>
            <a:r>
              <a:rPr lang="ru-RU" sz="2800" dirty="0">
                <a:latin typeface="Fira Sans Extra Condensed" panose="020B0604020202020204" charset="0"/>
              </a:rPr>
              <a:t>Стоимость в выходные дни: 600 рублей</a:t>
            </a:r>
          </a:p>
        </p:txBody>
      </p:sp>
      <p:sp>
        <p:nvSpPr>
          <p:cNvPr id="16" name="Google Shape;879;p29">
            <a:extLst>
              <a:ext uri="{FF2B5EF4-FFF2-40B4-BE49-F238E27FC236}">
                <a16:creationId xmlns:a16="http://schemas.microsoft.com/office/drawing/2014/main" id="{2A9DF5CA-AE59-4E36-8B8A-B396D3104882}"/>
              </a:ext>
            </a:extLst>
          </p:cNvPr>
          <p:cNvSpPr/>
          <p:nvPr/>
        </p:nvSpPr>
        <p:spPr>
          <a:xfrm>
            <a:off x="591120" y="803702"/>
            <a:ext cx="349103" cy="441450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93755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9"/>
          <p:cNvSpPr/>
          <p:nvPr/>
        </p:nvSpPr>
        <p:spPr>
          <a:xfrm>
            <a:off x="9066136" y="2212345"/>
            <a:ext cx="77863" cy="38964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30" y="1215"/>
                </a:lnTo>
                <a:lnTo>
                  <a:pt x="2430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29"/>
          <p:cNvGrpSpPr/>
          <p:nvPr/>
        </p:nvGrpSpPr>
        <p:grpSpPr>
          <a:xfrm>
            <a:off x="0" y="1120493"/>
            <a:ext cx="9143968" cy="3032214"/>
            <a:chOff x="0" y="1120493"/>
            <a:chExt cx="9143968" cy="3032214"/>
          </a:xfrm>
        </p:grpSpPr>
        <p:sp>
          <p:nvSpPr>
            <p:cNvPr id="874" name="Google Shape;874;p29"/>
            <p:cNvSpPr/>
            <p:nvPr/>
          </p:nvSpPr>
          <p:spPr>
            <a:xfrm>
              <a:off x="0" y="1120493"/>
              <a:ext cx="9143968" cy="3032214"/>
            </a:xfrm>
            <a:custGeom>
              <a:avLst/>
              <a:gdLst/>
              <a:ahLst/>
              <a:cxnLst/>
              <a:rect l="l" t="t" r="r" b="b"/>
              <a:pathLst>
                <a:path w="285370" h="94631" extrusionOk="0">
                  <a:moveTo>
                    <a:pt x="143269" y="0"/>
                  </a:moveTo>
                  <a:cubicBezTo>
                    <a:pt x="134327" y="0"/>
                    <a:pt x="125921" y="3489"/>
                    <a:pt x="119599" y="9811"/>
                  </a:cubicBezTo>
                  <a:cubicBezTo>
                    <a:pt x="113277" y="16133"/>
                    <a:pt x="109788" y="24539"/>
                    <a:pt x="109788" y="33481"/>
                  </a:cubicBezTo>
                  <a:cubicBezTo>
                    <a:pt x="109788" y="42422"/>
                    <a:pt x="113277" y="50828"/>
                    <a:pt x="119599" y="57150"/>
                  </a:cubicBezTo>
                  <a:lnTo>
                    <a:pt x="120801" y="58222"/>
                  </a:lnTo>
                  <a:cubicBezTo>
                    <a:pt x="123980" y="61448"/>
                    <a:pt x="125731" y="65711"/>
                    <a:pt x="125731" y="70235"/>
                  </a:cubicBezTo>
                  <a:cubicBezTo>
                    <a:pt x="125731" y="74807"/>
                    <a:pt x="123957" y="79093"/>
                    <a:pt x="120730" y="82320"/>
                  </a:cubicBezTo>
                  <a:cubicBezTo>
                    <a:pt x="117503" y="85558"/>
                    <a:pt x="113205" y="87332"/>
                    <a:pt x="108633" y="87332"/>
                  </a:cubicBezTo>
                  <a:cubicBezTo>
                    <a:pt x="104073" y="87332"/>
                    <a:pt x="99775" y="85558"/>
                    <a:pt x="96548" y="82320"/>
                  </a:cubicBezTo>
                  <a:cubicBezTo>
                    <a:pt x="93322" y="79093"/>
                    <a:pt x="91536" y="74807"/>
                    <a:pt x="91536" y="70235"/>
                  </a:cubicBezTo>
                  <a:cubicBezTo>
                    <a:pt x="91536" y="65663"/>
                    <a:pt x="93322" y="61377"/>
                    <a:pt x="96548" y="58138"/>
                  </a:cubicBezTo>
                  <a:lnTo>
                    <a:pt x="96763" y="57936"/>
                  </a:lnTo>
                  <a:lnTo>
                    <a:pt x="97275" y="57210"/>
                  </a:lnTo>
                  <a:cubicBezTo>
                    <a:pt x="100049" y="54317"/>
                    <a:pt x="101573" y="50530"/>
                    <a:pt x="101573" y="46506"/>
                  </a:cubicBezTo>
                  <a:cubicBezTo>
                    <a:pt x="101573" y="42386"/>
                    <a:pt x="99977" y="38505"/>
                    <a:pt x="97048" y="35588"/>
                  </a:cubicBezTo>
                  <a:cubicBezTo>
                    <a:pt x="94131" y="32671"/>
                    <a:pt x="90262" y="31064"/>
                    <a:pt x="86130" y="31064"/>
                  </a:cubicBezTo>
                  <a:lnTo>
                    <a:pt x="1" y="31064"/>
                  </a:lnTo>
                  <a:lnTo>
                    <a:pt x="1" y="38362"/>
                  </a:lnTo>
                  <a:lnTo>
                    <a:pt x="86130" y="38362"/>
                  </a:lnTo>
                  <a:cubicBezTo>
                    <a:pt x="88309" y="38362"/>
                    <a:pt x="90357" y="39208"/>
                    <a:pt x="91893" y="40743"/>
                  </a:cubicBezTo>
                  <a:cubicBezTo>
                    <a:pt x="93441" y="42291"/>
                    <a:pt x="94286" y="44327"/>
                    <a:pt x="94286" y="46506"/>
                  </a:cubicBezTo>
                  <a:cubicBezTo>
                    <a:pt x="94286" y="48685"/>
                    <a:pt x="93441" y="50733"/>
                    <a:pt x="91893" y="52281"/>
                  </a:cubicBezTo>
                  <a:lnTo>
                    <a:pt x="91679" y="52483"/>
                  </a:lnTo>
                  <a:lnTo>
                    <a:pt x="91167" y="53209"/>
                  </a:lnTo>
                  <a:cubicBezTo>
                    <a:pt x="86702" y="57793"/>
                    <a:pt x="84249" y="63818"/>
                    <a:pt x="84249" y="70235"/>
                  </a:cubicBezTo>
                  <a:cubicBezTo>
                    <a:pt x="84249" y="76748"/>
                    <a:pt x="86785" y="82880"/>
                    <a:pt x="91393" y="87487"/>
                  </a:cubicBezTo>
                  <a:cubicBezTo>
                    <a:pt x="96001" y="92095"/>
                    <a:pt x="102121" y="94631"/>
                    <a:pt x="108633" y="94631"/>
                  </a:cubicBezTo>
                  <a:cubicBezTo>
                    <a:pt x="115146" y="94631"/>
                    <a:pt x="121278" y="92095"/>
                    <a:pt x="125885" y="87487"/>
                  </a:cubicBezTo>
                  <a:cubicBezTo>
                    <a:pt x="130493" y="82880"/>
                    <a:pt x="133029" y="76748"/>
                    <a:pt x="133029" y="70235"/>
                  </a:cubicBezTo>
                  <a:cubicBezTo>
                    <a:pt x="133029" y="63722"/>
                    <a:pt x="130493" y="57591"/>
                    <a:pt x="125885" y="52983"/>
                  </a:cubicBezTo>
                  <a:lnTo>
                    <a:pt x="124671" y="51911"/>
                  </a:lnTo>
                  <a:cubicBezTo>
                    <a:pt x="119777" y="46982"/>
                    <a:pt x="117087" y="40434"/>
                    <a:pt x="117087" y="33481"/>
                  </a:cubicBezTo>
                  <a:cubicBezTo>
                    <a:pt x="117087" y="26480"/>
                    <a:pt x="119813" y="19908"/>
                    <a:pt x="124754" y="14966"/>
                  </a:cubicBezTo>
                  <a:cubicBezTo>
                    <a:pt x="129695" y="10013"/>
                    <a:pt x="136280" y="7299"/>
                    <a:pt x="143269" y="7299"/>
                  </a:cubicBezTo>
                  <a:cubicBezTo>
                    <a:pt x="150269" y="7299"/>
                    <a:pt x="156842" y="10013"/>
                    <a:pt x="161783" y="14966"/>
                  </a:cubicBezTo>
                  <a:cubicBezTo>
                    <a:pt x="166736" y="19908"/>
                    <a:pt x="169450" y="26480"/>
                    <a:pt x="169450" y="33481"/>
                  </a:cubicBezTo>
                  <a:cubicBezTo>
                    <a:pt x="169450" y="40422"/>
                    <a:pt x="166771" y="46947"/>
                    <a:pt x="161902" y="51876"/>
                  </a:cubicBezTo>
                  <a:lnTo>
                    <a:pt x="160866" y="52733"/>
                  </a:lnTo>
                  <a:lnTo>
                    <a:pt x="160628" y="52959"/>
                  </a:lnTo>
                  <a:cubicBezTo>
                    <a:pt x="156020" y="57567"/>
                    <a:pt x="153484" y="63699"/>
                    <a:pt x="153484" y="70211"/>
                  </a:cubicBezTo>
                  <a:cubicBezTo>
                    <a:pt x="153484" y="76724"/>
                    <a:pt x="156020" y="82856"/>
                    <a:pt x="160628" y="87452"/>
                  </a:cubicBezTo>
                  <a:cubicBezTo>
                    <a:pt x="165236" y="92059"/>
                    <a:pt x="171355" y="94595"/>
                    <a:pt x="177868" y="94595"/>
                  </a:cubicBezTo>
                  <a:cubicBezTo>
                    <a:pt x="184381" y="94595"/>
                    <a:pt x="190513" y="92059"/>
                    <a:pt x="195120" y="87452"/>
                  </a:cubicBezTo>
                  <a:cubicBezTo>
                    <a:pt x="199728" y="82856"/>
                    <a:pt x="202264" y="76724"/>
                    <a:pt x="202264" y="70211"/>
                  </a:cubicBezTo>
                  <a:cubicBezTo>
                    <a:pt x="202264" y="63794"/>
                    <a:pt x="199811" y="57769"/>
                    <a:pt x="195335" y="53185"/>
                  </a:cubicBezTo>
                  <a:lnTo>
                    <a:pt x="194823" y="52459"/>
                  </a:lnTo>
                  <a:lnTo>
                    <a:pt x="194608" y="52245"/>
                  </a:lnTo>
                  <a:cubicBezTo>
                    <a:pt x="193072" y="50709"/>
                    <a:pt x="192227" y="48661"/>
                    <a:pt x="192227" y="46482"/>
                  </a:cubicBezTo>
                  <a:cubicBezTo>
                    <a:pt x="192227" y="44303"/>
                    <a:pt x="193072" y="42256"/>
                    <a:pt x="194608" y="40720"/>
                  </a:cubicBezTo>
                  <a:cubicBezTo>
                    <a:pt x="196144" y="39184"/>
                    <a:pt x="198192" y="38338"/>
                    <a:pt x="200371" y="38338"/>
                  </a:cubicBezTo>
                  <a:lnTo>
                    <a:pt x="285370" y="38338"/>
                  </a:lnTo>
                  <a:lnTo>
                    <a:pt x="285370" y="31040"/>
                  </a:lnTo>
                  <a:lnTo>
                    <a:pt x="200371" y="31040"/>
                  </a:lnTo>
                  <a:cubicBezTo>
                    <a:pt x="196251" y="31040"/>
                    <a:pt x="192370" y="32647"/>
                    <a:pt x="189453" y="35564"/>
                  </a:cubicBezTo>
                  <a:cubicBezTo>
                    <a:pt x="186536" y="38481"/>
                    <a:pt x="184929" y="42363"/>
                    <a:pt x="184929" y="46482"/>
                  </a:cubicBezTo>
                  <a:cubicBezTo>
                    <a:pt x="184929" y="50507"/>
                    <a:pt x="186453" y="54293"/>
                    <a:pt x="189227" y="57174"/>
                  </a:cubicBezTo>
                  <a:lnTo>
                    <a:pt x="189751" y="57900"/>
                  </a:lnTo>
                  <a:lnTo>
                    <a:pt x="189965" y="58115"/>
                  </a:lnTo>
                  <a:cubicBezTo>
                    <a:pt x="193191" y="61353"/>
                    <a:pt x="194965" y="65639"/>
                    <a:pt x="194965" y="70211"/>
                  </a:cubicBezTo>
                  <a:cubicBezTo>
                    <a:pt x="194965" y="74771"/>
                    <a:pt x="193191" y="79070"/>
                    <a:pt x="189965" y="82296"/>
                  </a:cubicBezTo>
                  <a:cubicBezTo>
                    <a:pt x="186726" y="85535"/>
                    <a:pt x="182440" y="87309"/>
                    <a:pt x="177868" y="87309"/>
                  </a:cubicBezTo>
                  <a:cubicBezTo>
                    <a:pt x="173308" y="87309"/>
                    <a:pt x="169010" y="85535"/>
                    <a:pt x="165783" y="82296"/>
                  </a:cubicBezTo>
                  <a:cubicBezTo>
                    <a:pt x="162557" y="79070"/>
                    <a:pt x="160771" y="74771"/>
                    <a:pt x="160771" y="70211"/>
                  </a:cubicBezTo>
                  <a:cubicBezTo>
                    <a:pt x="160771" y="65699"/>
                    <a:pt x="162509" y="61448"/>
                    <a:pt x="165664" y="58234"/>
                  </a:cubicBezTo>
                  <a:lnTo>
                    <a:pt x="166700" y="57376"/>
                  </a:lnTo>
                  <a:lnTo>
                    <a:pt x="166938" y="57150"/>
                  </a:lnTo>
                  <a:cubicBezTo>
                    <a:pt x="173272" y="50828"/>
                    <a:pt x="176749" y="42422"/>
                    <a:pt x="176749" y="33481"/>
                  </a:cubicBezTo>
                  <a:cubicBezTo>
                    <a:pt x="176749" y="24539"/>
                    <a:pt x="173260" y="16133"/>
                    <a:pt x="166938" y="9811"/>
                  </a:cubicBezTo>
                  <a:cubicBezTo>
                    <a:pt x="160616" y="3489"/>
                    <a:pt x="152210" y="0"/>
                    <a:pt x="1432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36923" y="1217775"/>
              <a:ext cx="8672431" cy="2837267"/>
            </a:xfrm>
            <a:custGeom>
              <a:avLst/>
              <a:gdLst/>
              <a:ahLst/>
              <a:cxnLst/>
              <a:rect l="l" t="t" r="r" b="b"/>
              <a:pathLst>
                <a:path w="270654" h="88547" extrusionOk="0">
                  <a:moveTo>
                    <a:pt x="135875" y="0"/>
                  </a:moveTo>
                  <a:cubicBezTo>
                    <a:pt x="134863" y="0"/>
                    <a:pt x="133850" y="60"/>
                    <a:pt x="132838" y="155"/>
                  </a:cubicBezTo>
                  <a:lnTo>
                    <a:pt x="132958" y="1370"/>
                  </a:lnTo>
                  <a:cubicBezTo>
                    <a:pt x="133922" y="1274"/>
                    <a:pt x="134910" y="1215"/>
                    <a:pt x="135875" y="1215"/>
                  </a:cubicBezTo>
                  <a:lnTo>
                    <a:pt x="135886" y="1215"/>
                  </a:lnTo>
                  <a:cubicBezTo>
                    <a:pt x="136506" y="1215"/>
                    <a:pt x="137125" y="1239"/>
                    <a:pt x="137744" y="1274"/>
                  </a:cubicBezTo>
                  <a:lnTo>
                    <a:pt x="137827" y="72"/>
                  </a:lnTo>
                  <a:cubicBezTo>
                    <a:pt x="137184" y="24"/>
                    <a:pt x="136529" y="0"/>
                    <a:pt x="135886" y="0"/>
                  </a:cubicBezTo>
                  <a:close/>
                  <a:moveTo>
                    <a:pt x="142756" y="786"/>
                  </a:moveTo>
                  <a:lnTo>
                    <a:pt x="142483" y="1977"/>
                  </a:lnTo>
                  <a:cubicBezTo>
                    <a:pt x="144042" y="2334"/>
                    <a:pt x="145578" y="2822"/>
                    <a:pt x="147055" y="3429"/>
                  </a:cubicBezTo>
                  <a:lnTo>
                    <a:pt x="147519" y="2310"/>
                  </a:lnTo>
                  <a:cubicBezTo>
                    <a:pt x="145983" y="1679"/>
                    <a:pt x="144388" y="1167"/>
                    <a:pt x="142756" y="786"/>
                  </a:cubicBezTo>
                  <a:close/>
                  <a:moveTo>
                    <a:pt x="127933" y="1048"/>
                  </a:moveTo>
                  <a:cubicBezTo>
                    <a:pt x="126326" y="1489"/>
                    <a:pt x="124754" y="2048"/>
                    <a:pt x="123242" y="2739"/>
                  </a:cubicBezTo>
                  <a:lnTo>
                    <a:pt x="123742" y="3846"/>
                  </a:lnTo>
                  <a:cubicBezTo>
                    <a:pt x="125195" y="3191"/>
                    <a:pt x="126707" y="2644"/>
                    <a:pt x="128255" y="2227"/>
                  </a:cubicBezTo>
                  <a:lnTo>
                    <a:pt x="127933" y="1048"/>
                  </a:lnTo>
                  <a:close/>
                  <a:moveTo>
                    <a:pt x="151948" y="4584"/>
                  </a:moveTo>
                  <a:lnTo>
                    <a:pt x="151305" y="5620"/>
                  </a:lnTo>
                  <a:cubicBezTo>
                    <a:pt x="152662" y="6465"/>
                    <a:pt x="153948" y="7418"/>
                    <a:pt x="155151" y="8478"/>
                  </a:cubicBezTo>
                  <a:lnTo>
                    <a:pt x="155948" y="7561"/>
                  </a:lnTo>
                  <a:cubicBezTo>
                    <a:pt x="154698" y="6465"/>
                    <a:pt x="153353" y="5465"/>
                    <a:pt x="151948" y="4584"/>
                  </a:cubicBezTo>
                  <a:close/>
                  <a:moveTo>
                    <a:pt x="118896" y="5180"/>
                  </a:moveTo>
                  <a:cubicBezTo>
                    <a:pt x="117515" y="6096"/>
                    <a:pt x="116205" y="7144"/>
                    <a:pt x="115003" y="8287"/>
                  </a:cubicBezTo>
                  <a:lnTo>
                    <a:pt x="115836" y="9180"/>
                  </a:lnTo>
                  <a:cubicBezTo>
                    <a:pt x="116991" y="8085"/>
                    <a:pt x="118253" y="7073"/>
                    <a:pt x="119575" y="6180"/>
                  </a:cubicBezTo>
                  <a:lnTo>
                    <a:pt x="118896" y="5180"/>
                  </a:lnTo>
                  <a:close/>
                  <a:moveTo>
                    <a:pt x="159425" y="11145"/>
                  </a:moveTo>
                  <a:lnTo>
                    <a:pt x="158485" y="11919"/>
                  </a:lnTo>
                  <a:cubicBezTo>
                    <a:pt x="159497" y="13157"/>
                    <a:pt x="160413" y="14478"/>
                    <a:pt x="161211" y="15859"/>
                  </a:cubicBezTo>
                  <a:lnTo>
                    <a:pt x="162259" y="15240"/>
                  </a:lnTo>
                  <a:cubicBezTo>
                    <a:pt x="161425" y="13812"/>
                    <a:pt x="160473" y="12431"/>
                    <a:pt x="159425" y="11145"/>
                  </a:cubicBezTo>
                  <a:close/>
                  <a:moveTo>
                    <a:pt x="111657" y="12002"/>
                  </a:moveTo>
                  <a:cubicBezTo>
                    <a:pt x="110645" y="13323"/>
                    <a:pt x="109740" y="14728"/>
                    <a:pt x="108966" y="16193"/>
                  </a:cubicBezTo>
                  <a:lnTo>
                    <a:pt x="110038" y="16764"/>
                  </a:lnTo>
                  <a:cubicBezTo>
                    <a:pt x="110788" y="15359"/>
                    <a:pt x="111657" y="14002"/>
                    <a:pt x="112622" y="12740"/>
                  </a:cubicBezTo>
                  <a:lnTo>
                    <a:pt x="111657" y="12002"/>
                  </a:lnTo>
                  <a:close/>
                  <a:moveTo>
                    <a:pt x="164390" y="19753"/>
                  </a:moveTo>
                  <a:lnTo>
                    <a:pt x="163247" y="20181"/>
                  </a:lnTo>
                  <a:cubicBezTo>
                    <a:pt x="163807" y="21670"/>
                    <a:pt x="164247" y="23218"/>
                    <a:pt x="164557" y="24789"/>
                  </a:cubicBezTo>
                  <a:lnTo>
                    <a:pt x="165747" y="24551"/>
                  </a:lnTo>
                  <a:cubicBezTo>
                    <a:pt x="165426" y="22920"/>
                    <a:pt x="164962" y="21313"/>
                    <a:pt x="164390" y="19753"/>
                  </a:cubicBezTo>
                  <a:close/>
                  <a:moveTo>
                    <a:pt x="107002" y="20777"/>
                  </a:moveTo>
                  <a:cubicBezTo>
                    <a:pt x="106478" y="22360"/>
                    <a:pt x="106085" y="23980"/>
                    <a:pt x="105823" y="25623"/>
                  </a:cubicBezTo>
                  <a:lnTo>
                    <a:pt x="107014" y="25813"/>
                  </a:lnTo>
                  <a:cubicBezTo>
                    <a:pt x="107276" y="24241"/>
                    <a:pt x="107657" y="22682"/>
                    <a:pt x="108157" y="21170"/>
                  </a:cubicBezTo>
                  <a:lnTo>
                    <a:pt x="107002" y="20777"/>
                  </a:lnTo>
                  <a:close/>
                  <a:moveTo>
                    <a:pt x="197251" y="31040"/>
                  </a:moveTo>
                  <a:lnTo>
                    <a:pt x="197251" y="32254"/>
                  </a:lnTo>
                  <a:lnTo>
                    <a:pt x="202145" y="32254"/>
                  </a:lnTo>
                  <a:lnTo>
                    <a:pt x="202145" y="31040"/>
                  </a:lnTo>
                  <a:close/>
                  <a:moveTo>
                    <a:pt x="207038" y="31040"/>
                  </a:moveTo>
                  <a:lnTo>
                    <a:pt x="207038" y="32254"/>
                  </a:lnTo>
                  <a:lnTo>
                    <a:pt x="211932" y="32254"/>
                  </a:lnTo>
                  <a:lnTo>
                    <a:pt x="211932" y="31040"/>
                  </a:lnTo>
                  <a:close/>
                  <a:moveTo>
                    <a:pt x="216825" y="31040"/>
                  </a:moveTo>
                  <a:lnTo>
                    <a:pt x="216825" y="32254"/>
                  </a:lnTo>
                  <a:lnTo>
                    <a:pt x="221719" y="32254"/>
                  </a:lnTo>
                  <a:lnTo>
                    <a:pt x="221719" y="31040"/>
                  </a:lnTo>
                  <a:close/>
                  <a:moveTo>
                    <a:pt x="226612" y="31040"/>
                  </a:moveTo>
                  <a:lnTo>
                    <a:pt x="226612" y="32254"/>
                  </a:lnTo>
                  <a:lnTo>
                    <a:pt x="231506" y="32254"/>
                  </a:lnTo>
                  <a:lnTo>
                    <a:pt x="231506" y="31040"/>
                  </a:lnTo>
                  <a:close/>
                  <a:moveTo>
                    <a:pt x="236399" y="31040"/>
                  </a:moveTo>
                  <a:lnTo>
                    <a:pt x="236399" y="32254"/>
                  </a:lnTo>
                  <a:lnTo>
                    <a:pt x="241292" y="32254"/>
                  </a:lnTo>
                  <a:lnTo>
                    <a:pt x="241292" y="31040"/>
                  </a:lnTo>
                  <a:close/>
                  <a:moveTo>
                    <a:pt x="246186" y="31040"/>
                  </a:moveTo>
                  <a:lnTo>
                    <a:pt x="246186" y="32254"/>
                  </a:lnTo>
                  <a:lnTo>
                    <a:pt x="251079" y="32254"/>
                  </a:lnTo>
                  <a:lnTo>
                    <a:pt x="251079" y="31040"/>
                  </a:lnTo>
                  <a:close/>
                  <a:moveTo>
                    <a:pt x="255973" y="31040"/>
                  </a:moveTo>
                  <a:lnTo>
                    <a:pt x="255973" y="32254"/>
                  </a:lnTo>
                  <a:lnTo>
                    <a:pt x="260866" y="32254"/>
                  </a:lnTo>
                  <a:lnTo>
                    <a:pt x="260866" y="31040"/>
                  </a:lnTo>
                  <a:close/>
                  <a:moveTo>
                    <a:pt x="265760" y="31040"/>
                  </a:moveTo>
                  <a:lnTo>
                    <a:pt x="265760" y="32254"/>
                  </a:lnTo>
                  <a:lnTo>
                    <a:pt x="270653" y="32254"/>
                  </a:lnTo>
                  <a:lnTo>
                    <a:pt x="270653" y="31040"/>
                  </a:lnTo>
                  <a:close/>
                  <a:moveTo>
                    <a:pt x="0" y="31064"/>
                  </a:moveTo>
                  <a:lnTo>
                    <a:pt x="0" y="32278"/>
                  </a:lnTo>
                  <a:lnTo>
                    <a:pt x="4894" y="32278"/>
                  </a:lnTo>
                  <a:lnTo>
                    <a:pt x="4894" y="31064"/>
                  </a:lnTo>
                  <a:close/>
                  <a:moveTo>
                    <a:pt x="9787" y="31064"/>
                  </a:moveTo>
                  <a:lnTo>
                    <a:pt x="9787" y="32278"/>
                  </a:lnTo>
                  <a:lnTo>
                    <a:pt x="14681" y="32278"/>
                  </a:lnTo>
                  <a:lnTo>
                    <a:pt x="14681" y="31064"/>
                  </a:lnTo>
                  <a:close/>
                  <a:moveTo>
                    <a:pt x="19574" y="31064"/>
                  </a:moveTo>
                  <a:lnTo>
                    <a:pt x="19574" y="32278"/>
                  </a:lnTo>
                  <a:lnTo>
                    <a:pt x="24468" y="32278"/>
                  </a:lnTo>
                  <a:lnTo>
                    <a:pt x="24468" y="31064"/>
                  </a:lnTo>
                  <a:close/>
                  <a:moveTo>
                    <a:pt x="29361" y="31064"/>
                  </a:moveTo>
                  <a:lnTo>
                    <a:pt x="29361" y="32278"/>
                  </a:lnTo>
                  <a:lnTo>
                    <a:pt x="34255" y="32278"/>
                  </a:lnTo>
                  <a:lnTo>
                    <a:pt x="34255" y="31064"/>
                  </a:lnTo>
                  <a:close/>
                  <a:moveTo>
                    <a:pt x="39148" y="31064"/>
                  </a:moveTo>
                  <a:lnTo>
                    <a:pt x="39148" y="32278"/>
                  </a:lnTo>
                  <a:lnTo>
                    <a:pt x="44042" y="32278"/>
                  </a:lnTo>
                  <a:lnTo>
                    <a:pt x="44042" y="31064"/>
                  </a:lnTo>
                  <a:close/>
                  <a:moveTo>
                    <a:pt x="48935" y="31064"/>
                  </a:moveTo>
                  <a:lnTo>
                    <a:pt x="48935" y="32278"/>
                  </a:lnTo>
                  <a:lnTo>
                    <a:pt x="53829" y="32278"/>
                  </a:lnTo>
                  <a:lnTo>
                    <a:pt x="53829" y="31064"/>
                  </a:lnTo>
                  <a:close/>
                  <a:moveTo>
                    <a:pt x="58722" y="31064"/>
                  </a:moveTo>
                  <a:lnTo>
                    <a:pt x="58722" y="32278"/>
                  </a:lnTo>
                  <a:lnTo>
                    <a:pt x="63615" y="32278"/>
                  </a:lnTo>
                  <a:lnTo>
                    <a:pt x="63615" y="31064"/>
                  </a:lnTo>
                  <a:close/>
                  <a:moveTo>
                    <a:pt x="68509" y="31064"/>
                  </a:moveTo>
                  <a:lnTo>
                    <a:pt x="68509" y="32278"/>
                  </a:lnTo>
                  <a:lnTo>
                    <a:pt x="73402" y="32278"/>
                  </a:lnTo>
                  <a:lnTo>
                    <a:pt x="73402" y="31064"/>
                  </a:lnTo>
                  <a:close/>
                  <a:moveTo>
                    <a:pt x="78296" y="31064"/>
                  </a:moveTo>
                  <a:lnTo>
                    <a:pt x="78296" y="32278"/>
                  </a:lnTo>
                  <a:lnTo>
                    <a:pt x="78736" y="32278"/>
                  </a:lnTo>
                  <a:cubicBezTo>
                    <a:pt x="80153" y="32278"/>
                    <a:pt x="81546" y="32552"/>
                    <a:pt x="82856" y="33064"/>
                  </a:cubicBezTo>
                  <a:lnTo>
                    <a:pt x="83308" y="31933"/>
                  </a:lnTo>
                  <a:cubicBezTo>
                    <a:pt x="81844" y="31361"/>
                    <a:pt x="80308" y="31064"/>
                    <a:pt x="78736" y="31064"/>
                  </a:cubicBezTo>
                  <a:close/>
                  <a:moveTo>
                    <a:pt x="192322" y="31064"/>
                  </a:moveTo>
                  <a:cubicBezTo>
                    <a:pt x="190596" y="31147"/>
                    <a:pt x="188929" y="31588"/>
                    <a:pt x="187381" y="32373"/>
                  </a:cubicBezTo>
                  <a:lnTo>
                    <a:pt x="187941" y="33457"/>
                  </a:lnTo>
                  <a:cubicBezTo>
                    <a:pt x="189322" y="32754"/>
                    <a:pt x="190822" y="32350"/>
                    <a:pt x="192394" y="32278"/>
                  </a:cubicBezTo>
                  <a:lnTo>
                    <a:pt x="192322" y="31064"/>
                  </a:lnTo>
                  <a:close/>
                  <a:moveTo>
                    <a:pt x="166307" y="29516"/>
                  </a:moveTo>
                  <a:lnTo>
                    <a:pt x="165081" y="29552"/>
                  </a:lnTo>
                  <a:cubicBezTo>
                    <a:pt x="165092" y="29849"/>
                    <a:pt x="165104" y="30147"/>
                    <a:pt x="165104" y="30445"/>
                  </a:cubicBezTo>
                  <a:cubicBezTo>
                    <a:pt x="165104" y="31742"/>
                    <a:pt x="165009" y="33052"/>
                    <a:pt x="164842" y="34326"/>
                  </a:cubicBezTo>
                  <a:lnTo>
                    <a:pt x="166045" y="34493"/>
                  </a:lnTo>
                  <a:cubicBezTo>
                    <a:pt x="166224" y="33159"/>
                    <a:pt x="166319" y="31790"/>
                    <a:pt x="166319" y="30445"/>
                  </a:cubicBezTo>
                  <a:cubicBezTo>
                    <a:pt x="166319" y="30135"/>
                    <a:pt x="166307" y="29826"/>
                    <a:pt x="166307" y="29516"/>
                  </a:cubicBezTo>
                  <a:close/>
                  <a:moveTo>
                    <a:pt x="106657" y="30587"/>
                  </a:moveTo>
                  <a:lnTo>
                    <a:pt x="105442" y="30599"/>
                  </a:lnTo>
                  <a:cubicBezTo>
                    <a:pt x="105442" y="32254"/>
                    <a:pt x="105597" y="33933"/>
                    <a:pt x="105871" y="35564"/>
                  </a:cubicBezTo>
                  <a:lnTo>
                    <a:pt x="107073" y="35362"/>
                  </a:lnTo>
                  <a:cubicBezTo>
                    <a:pt x="106799" y="33790"/>
                    <a:pt x="106657" y="32183"/>
                    <a:pt x="106657" y="30587"/>
                  </a:cubicBezTo>
                  <a:close/>
                  <a:moveTo>
                    <a:pt x="87559" y="34755"/>
                  </a:moveTo>
                  <a:lnTo>
                    <a:pt x="86702" y="35612"/>
                  </a:lnTo>
                  <a:cubicBezTo>
                    <a:pt x="87797" y="36719"/>
                    <a:pt x="88642" y="38029"/>
                    <a:pt x="89190" y="39481"/>
                  </a:cubicBezTo>
                  <a:lnTo>
                    <a:pt x="90333" y="39053"/>
                  </a:lnTo>
                  <a:cubicBezTo>
                    <a:pt x="89714" y="37434"/>
                    <a:pt x="88785" y="35993"/>
                    <a:pt x="87559" y="34755"/>
                  </a:cubicBezTo>
                  <a:close/>
                  <a:moveTo>
                    <a:pt x="183404" y="35564"/>
                  </a:moveTo>
                  <a:cubicBezTo>
                    <a:pt x="182297" y="36898"/>
                    <a:pt x="181499" y="38422"/>
                    <a:pt x="181035" y="40089"/>
                  </a:cubicBezTo>
                  <a:lnTo>
                    <a:pt x="182202" y="40422"/>
                  </a:lnTo>
                  <a:cubicBezTo>
                    <a:pt x="182630" y="38922"/>
                    <a:pt x="183345" y="37541"/>
                    <a:pt x="184333" y="36338"/>
                  </a:cubicBezTo>
                  <a:lnTo>
                    <a:pt x="183404" y="35564"/>
                  </a:lnTo>
                  <a:close/>
                  <a:moveTo>
                    <a:pt x="163819" y="39005"/>
                  </a:moveTo>
                  <a:cubicBezTo>
                    <a:pt x="163354" y="40529"/>
                    <a:pt x="162759" y="42029"/>
                    <a:pt x="162056" y="43458"/>
                  </a:cubicBezTo>
                  <a:lnTo>
                    <a:pt x="163140" y="43994"/>
                  </a:lnTo>
                  <a:cubicBezTo>
                    <a:pt x="163878" y="42518"/>
                    <a:pt x="164497" y="40958"/>
                    <a:pt x="164985" y="39362"/>
                  </a:cubicBezTo>
                  <a:lnTo>
                    <a:pt x="163819" y="39005"/>
                  </a:lnTo>
                  <a:close/>
                  <a:moveTo>
                    <a:pt x="108252" y="40005"/>
                  </a:moveTo>
                  <a:lnTo>
                    <a:pt x="107109" y="40398"/>
                  </a:lnTo>
                  <a:cubicBezTo>
                    <a:pt x="107645" y="41970"/>
                    <a:pt x="108323" y="43506"/>
                    <a:pt x="109109" y="44958"/>
                  </a:cubicBezTo>
                  <a:lnTo>
                    <a:pt x="110181" y="44387"/>
                  </a:lnTo>
                  <a:cubicBezTo>
                    <a:pt x="109419" y="42982"/>
                    <a:pt x="108776" y="41506"/>
                    <a:pt x="108252" y="40005"/>
                  </a:cubicBezTo>
                  <a:close/>
                  <a:moveTo>
                    <a:pt x="89916" y="44030"/>
                  </a:moveTo>
                  <a:cubicBezTo>
                    <a:pt x="89833" y="45601"/>
                    <a:pt x="89440" y="47101"/>
                    <a:pt x="88750" y="48494"/>
                  </a:cubicBezTo>
                  <a:lnTo>
                    <a:pt x="89833" y="49030"/>
                  </a:lnTo>
                  <a:cubicBezTo>
                    <a:pt x="90607" y="47494"/>
                    <a:pt x="91047" y="45827"/>
                    <a:pt x="91131" y="44089"/>
                  </a:cubicBezTo>
                  <a:lnTo>
                    <a:pt x="89916" y="44030"/>
                  </a:lnTo>
                  <a:close/>
                  <a:moveTo>
                    <a:pt x="181904" y="45018"/>
                  </a:moveTo>
                  <a:lnTo>
                    <a:pt x="180690" y="45185"/>
                  </a:lnTo>
                  <a:cubicBezTo>
                    <a:pt x="180940" y="46911"/>
                    <a:pt x="181523" y="48518"/>
                    <a:pt x="182440" y="49995"/>
                  </a:cubicBezTo>
                  <a:lnTo>
                    <a:pt x="183464" y="49352"/>
                  </a:lnTo>
                  <a:cubicBezTo>
                    <a:pt x="182642" y="48030"/>
                    <a:pt x="182118" y="46566"/>
                    <a:pt x="181904" y="45018"/>
                  </a:cubicBezTo>
                  <a:close/>
                  <a:moveTo>
                    <a:pt x="159568" y="47554"/>
                  </a:moveTo>
                  <a:cubicBezTo>
                    <a:pt x="158675" y="48804"/>
                    <a:pt x="157663" y="49995"/>
                    <a:pt x="156556" y="51090"/>
                  </a:cubicBezTo>
                  <a:lnTo>
                    <a:pt x="156484" y="51150"/>
                  </a:lnTo>
                  <a:lnTo>
                    <a:pt x="157270" y="52078"/>
                  </a:lnTo>
                  <a:lnTo>
                    <a:pt x="157353" y="52007"/>
                  </a:lnTo>
                  <a:lnTo>
                    <a:pt x="157401" y="51971"/>
                  </a:lnTo>
                  <a:cubicBezTo>
                    <a:pt x="158544" y="50816"/>
                    <a:pt x="159616" y="49578"/>
                    <a:pt x="160556" y="48268"/>
                  </a:cubicBezTo>
                  <a:lnTo>
                    <a:pt x="159568" y="47554"/>
                  </a:lnTo>
                  <a:close/>
                  <a:moveTo>
                    <a:pt x="112800" y="48387"/>
                  </a:moveTo>
                  <a:lnTo>
                    <a:pt x="111848" y="49137"/>
                  </a:lnTo>
                  <a:cubicBezTo>
                    <a:pt x="112622" y="50126"/>
                    <a:pt x="113455" y="51078"/>
                    <a:pt x="114348" y="51971"/>
                  </a:cubicBezTo>
                  <a:lnTo>
                    <a:pt x="115265" y="52769"/>
                  </a:lnTo>
                  <a:lnTo>
                    <a:pt x="116074" y="51864"/>
                  </a:lnTo>
                  <a:lnTo>
                    <a:pt x="115193" y="51090"/>
                  </a:lnTo>
                  <a:cubicBezTo>
                    <a:pt x="114348" y="50245"/>
                    <a:pt x="113538" y="49328"/>
                    <a:pt x="112800" y="48387"/>
                  </a:cubicBezTo>
                  <a:close/>
                  <a:moveTo>
                    <a:pt x="85975" y="52269"/>
                  </a:moveTo>
                  <a:cubicBezTo>
                    <a:pt x="84797" y="53471"/>
                    <a:pt x="83761" y="54817"/>
                    <a:pt x="82904" y="56245"/>
                  </a:cubicBezTo>
                  <a:lnTo>
                    <a:pt x="83951" y="56876"/>
                  </a:lnTo>
                  <a:cubicBezTo>
                    <a:pt x="84761" y="55519"/>
                    <a:pt x="85737" y="54257"/>
                    <a:pt x="86845" y="53114"/>
                  </a:cubicBezTo>
                  <a:lnTo>
                    <a:pt x="85975" y="52269"/>
                  </a:lnTo>
                  <a:close/>
                  <a:moveTo>
                    <a:pt x="186500" y="53055"/>
                  </a:moveTo>
                  <a:lnTo>
                    <a:pt x="185583" y="53852"/>
                  </a:lnTo>
                  <a:cubicBezTo>
                    <a:pt x="186631" y="55043"/>
                    <a:pt x="187548" y="56353"/>
                    <a:pt x="188286" y="57758"/>
                  </a:cubicBezTo>
                  <a:lnTo>
                    <a:pt x="189357" y="57186"/>
                  </a:lnTo>
                  <a:cubicBezTo>
                    <a:pt x="188572" y="55698"/>
                    <a:pt x="187607" y="54317"/>
                    <a:pt x="186500" y="53055"/>
                  </a:cubicBezTo>
                  <a:close/>
                  <a:moveTo>
                    <a:pt x="153055" y="54817"/>
                  </a:moveTo>
                  <a:cubicBezTo>
                    <a:pt x="152079" y="56186"/>
                    <a:pt x="151269" y="57674"/>
                    <a:pt x="150650" y="59234"/>
                  </a:cubicBezTo>
                  <a:lnTo>
                    <a:pt x="151781" y="59686"/>
                  </a:lnTo>
                  <a:cubicBezTo>
                    <a:pt x="152365" y="58222"/>
                    <a:pt x="153127" y="56817"/>
                    <a:pt x="154043" y="55531"/>
                  </a:cubicBezTo>
                  <a:lnTo>
                    <a:pt x="153055" y="54817"/>
                  </a:lnTo>
                  <a:close/>
                  <a:moveTo>
                    <a:pt x="119277" y="55769"/>
                  </a:moveTo>
                  <a:lnTo>
                    <a:pt x="118253" y="56412"/>
                  </a:lnTo>
                  <a:cubicBezTo>
                    <a:pt x="119099" y="57746"/>
                    <a:pt x="119789" y="59186"/>
                    <a:pt x="120301" y="60686"/>
                  </a:cubicBezTo>
                  <a:lnTo>
                    <a:pt x="121456" y="60294"/>
                  </a:lnTo>
                  <a:cubicBezTo>
                    <a:pt x="120908" y="58710"/>
                    <a:pt x="120182" y="57186"/>
                    <a:pt x="119277" y="55769"/>
                  </a:cubicBezTo>
                  <a:close/>
                  <a:moveTo>
                    <a:pt x="80856" y="60829"/>
                  </a:moveTo>
                  <a:cubicBezTo>
                    <a:pt x="80356" y="62437"/>
                    <a:pt x="80046" y="64092"/>
                    <a:pt x="79939" y="65770"/>
                  </a:cubicBezTo>
                  <a:lnTo>
                    <a:pt x="81153" y="65854"/>
                  </a:lnTo>
                  <a:cubicBezTo>
                    <a:pt x="81249" y="64270"/>
                    <a:pt x="81546" y="62710"/>
                    <a:pt x="82011" y="61198"/>
                  </a:cubicBezTo>
                  <a:lnTo>
                    <a:pt x="80856" y="60829"/>
                  </a:lnTo>
                  <a:close/>
                  <a:moveTo>
                    <a:pt x="191167" y="61877"/>
                  </a:moveTo>
                  <a:lnTo>
                    <a:pt x="189988" y="62175"/>
                  </a:lnTo>
                  <a:cubicBezTo>
                    <a:pt x="190381" y="63699"/>
                    <a:pt x="190584" y="65282"/>
                    <a:pt x="190608" y="66866"/>
                  </a:cubicBezTo>
                  <a:lnTo>
                    <a:pt x="191822" y="66854"/>
                  </a:lnTo>
                  <a:cubicBezTo>
                    <a:pt x="191798" y="65175"/>
                    <a:pt x="191584" y="63496"/>
                    <a:pt x="191167" y="61877"/>
                  </a:cubicBezTo>
                  <a:close/>
                  <a:moveTo>
                    <a:pt x="149352" y="64092"/>
                  </a:moveTo>
                  <a:cubicBezTo>
                    <a:pt x="149198" y="65104"/>
                    <a:pt x="149126" y="66139"/>
                    <a:pt x="149126" y="67175"/>
                  </a:cubicBezTo>
                  <a:cubicBezTo>
                    <a:pt x="149126" y="67818"/>
                    <a:pt x="149150" y="68473"/>
                    <a:pt x="149210" y="69104"/>
                  </a:cubicBezTo>
                  <a:lnTo>
                    <a:pt x="150424" y="68997"/>
                  </a:lnTo>
                  <a:cubicBezTo>
                    <a:pt x="150364" y="68390"/>
                    <a:pt x="150341" y="67783"/>
                    <a:pt x="150341" y="67175"/>
                  </a:cubicBezTo>
                  <a:cubicBezTo>
                    <a:pt x="150341" y="66199"/>
                    <a:pt x="150412" y="65223"/>
                    <a:pt x="150555" y="64258"/>
                  </a:cubicBezTo>
                  <a:lnTo>
                    <a:pt x="149352" y="64092"/>
                  </a:lnTo>
                  <a:close/>
                  <a:moveTo>
                    <a:pt x="122504" y="65211"/>
                  </a:moveTo>
                  <a:lnTo>
                    <a:pt x="121289" y="65318"/>
                  </a:lnTo>
                  <a:cubicBezTo>
                    <a:pt x="121349" y="65937"/>
                    <a:pt x="121385" y="66580"/>
                    <a:pt x="121385" y="67199"/>
                  </a:cubicBezTo>
                  <a:cubicBezTo>
                    <a:pt x="121385" y="68152"/>
                    <a:pt x="121313" y="69116"/>
                    <a:pt x="121182" y="70057"/>
                  </a:cubicBezTo>
                  <a:lnTo>
                    <a:pt x="122385" y="70235"/>
                  </a:lnTo>
                  <a:cubicBezTo>
                    <a:pt x="122528" y="69235"/>
                    <a:pt x="122599" y="68211"/>
                    <a:pt x="122599" y="67199"/>
                  </a:cubicBezTo>
                  <a:cubicBezTo>
                    <a:pt x="122599" y="66532"/>
                    <a:pt x="122563" y="65866"/>
                    <a:pt x="122504" y="65211"/>
                  </a:cubicBezTo>
                  <a:close/>
                  <a:moveTo>
                    <a:pt x="81392" y="70592"/>
                  </a:moveTo>
                  <a:lnTo>
                    <a:pt x="80189" y="70795"/>
                  </a:lnTo>
                  <a:cubicBezTo>
                    <a:pt x="80475" y="72450"/>
                    <a:pt x="80951" y="74069"/>
                    <a:pt x="81606" y="75617"/>
                  </a:cubicBezTo>
                  <a:lnTo>
                    <a:pt x="82725" y="75129"/>
                  </a:lnTo>
                  <a:cubicBezTo>
                    <a:pt x="82106" y="73676"/>
                    <a:pt x="81653" y="72152"/>
                    <a:pt x="81392" y="70592"/>
                  </a:cubicBezTo>
                  <a:close/>
                  <a:moveTo>
                    <a:pt x="190131" y="71581"/>
                  </a:moveTo>
                  <a:cubicBezTo>
                    <a:pt x="189786" y="73128"/>
                    <a:pt x="189250" y="74641"/>
                    <a:pt x="188560" y="76057"/>
                  </a:cubicBezTo>
                  <a:lnTo>
                    <a:pt x="189643" y="76593"/>
                  </a:lnTo>
                  <a:cubicBezTo>
                    <a:pt x="190381" y="75081"/>
                    <a:pt x="190953" y="73486"/>
                    <a:pt x="191310" y="71854"/>
                  </a:cubicBezTo>
                  <a:lnTo>
                    <a:pt x="190131" y="71581"/>
                  </a:lnTo>
                  <a:close/>
                  <a:moveTo>
                    <a:pt x="151400" y="73640"/>
                  </a:moveTo>
                  <a:lnTo>
                    <a:pt x="150245" y="74021"/>
                  </a:lnTo>
                  <a:cubicBezTo>
                    <a:pt x="150781" y="75617"/>
                    <a:pt x="151507" y="77141"/>
                    <a:pt x="152412" y="78558"/>
                  </a:cubicBezTo>
                  <a:lnTo>
                    <a:pt x="153436" y="77915"/>
                  </a:lnTo>
                  <a:cubicBezTo>
                    <a:pt x="152591" y="76581"/>
                    <a:pt x="151912" y="75141"/>
                    <a:pt x="151400" y="73640"/>
                  </a:cubicBezTo>
                  <a:close/>
                  <a:moveTo>
                    <a:pt x="119956" y="74641"/>
                  </a:moveTo>
                  <a:cubicBezTo>
                    <a:pt x="119372" y="76105"/>
                    <a:pt x="118622" y="77510"/>
                    <a:pt x="117706" y="78808"/>
                  </a:cubicBezTo>
                  <a:lnTo>
                    <a:pt x="118694" y="79510"/>
                  </a:lnTo>
                  <a:cubicBezTo>
                    <a:pt x="119670" y="78129"/>
                    <a:pt x="120468" y="76653"/>
                    <a:pt x="121087" y="75093"/>
                  </a:cubicBezTo>
                  <a:lnTo>
                    <a:pt x="119956" y="74641"/>
                  </a:lnTo>
                  <a:close/>
                  <a:moveTo>
                    <a:pt x="85094" y="79236"/>
                  </a:moveTo>
                  <a:lnTo>
                    <a:pt x="84118" y="79963"/>
                  </a:lnTo>
                  <a:cubicBezTo>
                    <a:pt x="84737" y="80784"/>
                    <a:pt x="85416" y="81570"/>
                    <a:pt x="86142" y="82296"/>
                  </a:cubicBezTo>
                  <a:cubicBezTo>
                    <a:pt x="86606" y="82761"/>
                    <a:pt x="87083" y="83201"/>
                    <a:pt x="87583" y="83606"/>
                  </a:cubicBezTo>
                  <a:lnTo>
                    <a:pt x="88357" y="82677"/>
                  </a:lnTo>
                  <a:cubicBezTo>
                    <a:pt x="87892" y="82284"/>
                    <a:pt x="87440" y="81868"/>
                    <a:pt x="86999" y="81439"/>
                  </a:cubicBezTo>
                  <a:cubicBezTo>
                    <a:pt x="86321" y="80748"/>
                    <a:pt x="85678" y="80010"/>
                    <a:pt x="85094" y="79236"/>
                  </a:cubicBezTo>
                  <a:close/>
                  <a:moveTo>
                    <a:pt x="185976" y="80034"/>
                  </a:moveTo>
                  <a:cubicBezTo>
                    <a:pt x="185583" y="80510"/>
                    <a:pt x="185155" y="80975"/>
                    <a:pt x="184714" y="81415"/>
                  </a:cubicBezTo>
                  <a:cubicBezTo>
                    <a:pt x="184035" y="82094"/>
                    <a:pt x="183309" y="82725"/>
                    <a:pt x="182547" y="83296"/>
                  </a:cubicBezTo>
                  <a:lnTo>
                    <a:pt x="183273" y="84273"/>
                  </a:lnTo>
                  <a:cubicBezTo>
                    <a:pt x="184083" y="83665"/>
                    <a:pt x="184857" y="82987"/>
                    <a:pt x="185571" y="82272"/>
                  </a:cubicBezTo>
                  <a:cubicBezTo>
                    <a:pt x="186047" y="81808"/>
                    <a:pt x="186488" y="81308"/>
                    <a:pt x="186917" y="80808"/>
                  </a:cubicBezTo>
                  <a:lnTo>
                    <a:pt x="185976" y="80034"/>
                  </a:lnTo>
                  <a:close/>
                  <a:moveTo>
                    <a:pt x="156425" y="81594"/>
                  </a:moveTo>
                  <a:lnTo>
                    <a:pt x="155579" y="82463"/>
                  </a:lnTo>
                  <a:cubicBezTo>
                    <a:pt x="156782" y="83642"/>
                    <a:pt x="158127" y="84677"/>
                    <a:pt x="159556" y="85535"/>
                  </a:cubicBezTo>
                  <a:lnTo>
                    <a:pt x="160175" y="84487"/>
                  </a:lnTo>
                  <a:cubicBezTo>
                    <a:pt x="158830" y="83677"/>
                    <a:pt x="157556" y="82701"/>
                    <a:pt x="156425" y="81594"/>
                  </a:cubicBezTo>
                  <a:close/>
                  <a:moveTo>
                    <a:pt x="114539" y="82332"/>
                  </a:moveTo>
                  <a:cubicBezTo>
                    <a:pt x="113336" y="83380"/>
                    <a:pt x="112026" y="84285"/>
                    <a:pt x="110633" y="85023"/>
                  </a:cubicBezTo>
                  <a:lnTo>
                    <a:pt x="111205" y="86094"/>
                  </a:lnTo>
                  <a:cubicBezTo>
                    <a:pt x="112681" y="85309"/>
                    <a:pt x="114074" y="84356"/>
                    <a:pt x="115336" y="83237"/>
                  </a:cubicBezTo>
                  <a:lnTo>
                    <a:pt x="114539" y="82332"/>
                  </a:lnTo>
                  <a:close/>
                  <a:moveTo>
                    <a:pt x="92333" y="85261"/>
                  </a:moveTo>
                  <a:lnTo>
                    <a:pt x="91786" y="86356"/>
                  </a:lnTo>
                  <a:cubicBezTo>
                    <a:pt x="93298" y="87094"/>
                    <a:pt x="94893" y="87654"/>
                    <a:pt x="96524" y="88023"/>
                  </a:cubicBezTo>
                  <a:lnTo>
                    <a:pt x="96798" y="86844"/>
                  </a:lnTo>
                  <a:cubicBezTo>
                    <a:pt x="95250" y="86499"/>
                    <a:pt x="93750" y="85963"/>
                    <a:pt x="92333" y="85261"/>
                  </a:cubicBezTo>
                  <a:close/>
                  <a:moveTo>
                    <a:pt x="178451" y="85678"/>
                  </a:moveTo>
                  <a:cubicBezTo>
                    <a:pt x="176999" y="86297"/>
                    <a:pt x="175463" y="86749"/>
                    <a:pt x="173903" y="87023"/>
                  </a:cubicBezTo>
                  <a:lnTo>
                    <a:pt x="174106" y="88214"/>
                  </a:lnTo>
                  <a:cubicBezTo>
                    <a:pt x="175760" y="87928"/>
                    <a:pt x="177392" y="87452"/>
                    <a:pt x="178928" y="86785"/>
                  </a:cubicBezTo>
                  <a:lnTo>
                    <a:pt x="178451" y="85678"/>
                  </a:lnTo>
                  <a:close/>
                  <a:moveTo>
                    <a:pt x="164509" y="86416"/>
                  </a:moveTo>
                  <a:lnTo>
                    <a:pt x="164152" y="87571"/>
                  </a:lnTo>
                  <a:cubicBezTo>
                    <a:pt x="165747" y="88071"/>
                    <a:pt x="167414" y="88368"/>
                    <a:pt x="169093" y="88476"/>
                  </a:cubicBezTo>
                  <a:lnTo>
                    <a:pt x="169164" y="87273"/>
                  </a:lnTo>
                  <a:cubicBezTo>
                    <a:pt x="167581" y="87166"/>
                    <a:pt x="166021" y="86880"/>
                    <a:pt x="164509" y="86416"/>
                  </a:cubicBezTo>
                  <a:close/>
                  <a:moveTo>
                    <a:pt x="106204" y="86713"/>
                  </a:moveTo>
                  <a:cubicBezTo>
                    <a:pt x="104680" y="87106"/>
                    <a:pt x="103097" y="87309"/>
                    <a:pt x="101513" y="87333"/>
                  </a:cubicBezTo>
                  <a:lnTo>
                    <a:pt x="101525" y="88547"/>
                  </a:lnTo>
                  <a:cubicBezTo>
                    <a:pt x="103204" y="88523"/>
                    <a:pt x="104883" y="88309"/>
                    <a:pt x="106502" y="87892"/>
                  </a:cubicBezTo>
                  <a:lnTo>
                    <a:pt x="106204" y="86713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p29"/>
          <p:cNvSpPr/>
          <p:nvPr/>
        </p:nvSpPr>
        <p:spPr>
          <a:xfrm>
            <a:off x="9624700" y="15121625"/>
            <a:ext cx="60750" cy="30400"/>
          </a:xfrm>
          <a:custGeom>
            <a:avLst/>
            <a:gdLst/>
            <a:ahLst/>
            <a:cxnLst/>
            <a:rect l="l" t="t" r="r" b="b"/>
            <a:pathLst>
              <a:path w="2430" h="1216" extrusionOk="0">
                <a:moveTo>
                  <a:pt x="1" y="1"/>
                </a:moveTo>
                <a:lnTo>
                  <a:pt x="1" y="1215"/>
                </a:lnTo>
                <a:lnTo>
                  <a:pt x="2429" y="1215"/>
                </a:lnTo>
                <a:lnTo>
                  <a:pt x="2429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29"/>
          <p:cNvGrpSpPr/>
          <p:nvPr/>
        </p:nvGrpSpPr>
        <p:grpSpPr>
          <a:xfrm>
            <a:off x="2832817" y="3351336"/>
            <a:ext cx="1225566" cy="1272878"/>
            <a:chOff x="3965504" y="694336"/>
            <a:chExt cx="1225566" cy="1272878"/>
          </a:xfrm>
        </p:grpSpPr>
        <p:sp>
          <p:nvSpPr>
            <p:cNvPr id="878" name="Google Shape;878;p29"/>
            <p:cNvSpPr/>
            <p:nvPr/>
          </p:nvSpPr>
          <p:spPr>
            <a:xfrm>
              <a:off x="3965504" y="1680714"/>
              <a:ext cx="1225566" cy="286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Лазертаг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403736" y="694336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000" dirty="0"/>
            </a:p>
          </p:txBody>
        </p:sp>
      </p:grpSp>
      <p:grpSp>
        <p:nvGrpSpPr>
          <p:cNvPr id="880" name="Google Shape;880;p29"/>
          <p:cNvGrpSpPr/>
          <p:nvPr/>
        </p:nvGrpSpPr>
        <p:grpSpPr>
          <a:xfrm>
            <a:off x="1503847" y="1550950"/>
            <a:ext cx="1281556" cy="1232515"/>
            <a:chOff x="2677793" y="3332210"/>
            <a:chExt cx="1281556" cy="1232515"/>
          </a:xfrm>
        </p:grpSpPr>
        <p:sp>
          <p:nvSpPr>
            <p:cNvPr id="881" name="Google Shape;881;p29"/>
            <p:cNvSpPr/>
            <p:nvPr/>
          </p:nvSpPr>
          <p:spPr>
            <a:xfrm>
              <a:off x="2677793" y="4278225"/>
              <a:ext cx="1281556" cy="286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Спектакль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3066642" y="3332210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lvl="0" algn="ctr"/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000" dirty="0"/>
            </a:p>
          </p:txBody>
        </p:sp>
      </p:grpSp>
      <p:grpSp>
        <p:nvGrpSpPr>
          <p:cNvPr id="883" name="Google Shape;883;p29"/>
          <p:cNvGrpSpPr/>
          <p:nvPr/>
        </p:nvGrpSpPr>
        <p:grpSpPr>
          <a:xfrm>
            <a:off x="3620152" y="654617"/>
            <a:ext cx="1831079" cy="1263445"/>
            <a:chOff x="4723975" y="3499590"/>
            <a:chExt cx="1831079" cy="982192"/>
          </a:xfrm>
        </p:grpSpPr>
        <p:sp>
          <p:nvSpPr>
            <p:cNvPr id="884" name="Google Shape;884;p29"/>
            <p:cNvSpPr/>
            <p:nvPr/>
          </p:nvSpPr>
          <p:spPr>
            <a:xfrm>
              <a:off x="4723975" y="3499590"/>
              <a:ext cx="1831079" cy="286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 panose="020B0604020202020204" charset="0"/>
                  <a:ea typeface="Fira Sans Extra Condensed"/>
                  <a:cs typeface="Fira Sans Extra Condensed"/>
                  <a:sym typeface="Fira Sans Extra Condensed"/>
                </a:rPr>
                <a:t>Экспериментус</a:t>
              </a:r>
              <a:endParaRPr sz="2000" dirty="0">
                <a:solidFill>
                  <a:srgbClr val="FFFFFF"/>
                </a:solidFill>
                <a:latin typeface="Fira Sans Extra Condensed" panose="020B060402020202020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5" name="Google Shape;885;p29"/>
            <p:cNvSpPr/>
            <p:nvPr/>
          </p:nvSpPr>
          <p:spPr>
            <a:xfrm rot="10800000">
              <a:off x="5501255" y="4125769"/>
              <a:ext cx="349103" cy="356013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latin typeface="Fira Sans Extra Condensed" panose="020B0604020202020204" charset="0"/>
              </a:endParaRPr>
            </a:p>
          </p:txBody>
        </p:sp>
      </p:grpSp>
      <p:grpSp>
        <p:nvGrpSpPr>
          <p:cNvPr id="890" name="Google Shape;890;p29"/>
          <p:cNvGrpSpPr/>
          <p:nvPr/>
        </p:nvGrpSpPr>
        <p:grpSpPr>
          <a:xfrm>
            <a:off x="146874" y="1550950"/>
            <a:ext cx="1126800" cy="1232515"/>
            <a:chOff x="857168" y="1514103"/>
            <a:chExt cx="1126800" cy="1232515"/>
          </a:xfrm>
        </p:grpSpPr>
        <p:sp>
          <p:nvSpPr>
            <p:cNvPr id="891" name="Google Shape;891;p29"/>
            <p:cNvSpPr/>
            <p:nvPr/>
          </p:nvSpPr>
          <p:spPr>
            <a:xfrm>
              <a:off x="857168" y="2460118"/>
              <a:ext cx="1126800" cy="2865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Квест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1246017" y="1514103"/>
              <a:ext cx="349103" cy="441450"/>
            </a:xfrm>
            <a:custGeom>
              <a:avLst/>
              <a:gdLst/>
              <a:ahLst/>
              <a:cxnLst/>
              <a:rect l="l" t="t" r="r" b="b"/>
              <a:pathLst>
                <a:path w="10895" h="13777" extrusionOk="0">
                  <a:moveTo>
                    <a:pt x="5442" y="1"/>
                  </a:moveTo>
                  <a:cubicBezTo>
                    <a:pt x="2430" y="1"/>
                    <a:pt x="1" y="2442"/>
                    <a:pt x="1" y="5454"/>
                  </a:cubicBezTo>
                  <a:cubicBezTo>
                    <a:pt x="1" y="8466"/>
                    <a:pt x="5442" y="13776"/>
                    <a:pt x="5442" y="13776"/>
                  </a:cubicBezTo>
                  <a:cubicBezTo>
                    <a:pt x="5442" y="13776"/>
                    <a:pt x="10895" y="8466"/>
                    <a:pt x="10895" y="5454"/>
                  </a:cubicBezTo>
                  <a:cubicBezTo>
                    <a:pt x="10895" y="2442"/>
                    <a:pt x="8454" y="1"/>
                    <a:pt x="54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13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 dirty="0"/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EB463D-7F23-46C8-901A-90974F93D22C}"/>
              </a:ext>
            </a:extLst>
          </p:cNvPr>
          <p:cNvSpPr/>
          <p:nvPr/>
        </p:nvSpPr>
        <p:spPr>
          <a:xfrm>
            <a:off x="4420689" y="150441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ira Sans Extra Condensed Medium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695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B748421-CA4C-435D-A3A9-B4F736E57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40" b="30241"/>
          <a:stretch/>
        </p:blipFill>
        <p:spPr>
          <a:xfrm flipH="1">
            <a:off x="4618012" y="1081634"/>
            <a:ext cx="4337686" cy="3147458"/>
          </a:xfrm>
          <a:prstGeom prst="roundRect">
            <a:avLst>
              <a:gd name="adj" fmla="val 4071"/>
            </a:avLst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B80D5A8-7912-482B-A7FB-87C9227FBDBD}"/>
              </a:ext>
            </a:extLst>
          </p:cNvPr>
          <p:cNvGrpSpPr/>
          <p:nvPr/>
        </p:nvGrpSpPr>
        <p:grpSpPr>
          <a:xfrm rot="1520660">
            <a:off x="4318351" y="230994"/>
            <a:ext cx="6292445" cy="1146774"/>
            <a:chOff x="1395103" y="1981530"/>
            <a:chExt cx="6292445" cy="1146774"/>
          </a:xfrm>
        </p:grpSpPr>
        <p:sp>
          <p:nvSpPr>
            <p:cNvPr id="10" name="Google Shape;248;p18">
              <a:extLst>
                <a:ext uri="{FF2B5EF4-FFF2-40B4-BE49-F238E27FC236}">
                  <a16:creationId xmlns:a16="http://schemas.microsoft.com/office/drawing/2014/main" id="{17837BE6-4C38-45A6-820D-540B823B6CCB}"/>
                </a:ext>
              </a:extLst>
            </p:cNvPr>
            <p:cNvSpPr/>
            <p:nvPr/>
          </p:nvSpPr>
          <p:spPr>
            <a:xfrm>
              <a:off x="1395103" y="1981530"/>
              <a:ext cx="6259782" cy="1146774"/>
            </a:xfrm>
            <a:custGeom>
              <a:avLst/>
              <a:gdLst/>
              <a:ahLst/>
              <a:cxnLst/>
              <a:rect l="l" t="t" r="r" b="b"/>
              <a:pathLst>
                <a:path w="239174" h="43816" extrusionOk="0">
                  <a:moveTo>
                    <a:pt x="21863" y="0"/>
                  </a:moveTo>
                  <a:cubicBezTo>
                    <a:pt x="20934" y="0"/>
                    <a:pt x="20019" y="61"/>
                    <a:pt x="19122" y="179"/>
                  </a:cubicBezTo>
                  <a:cubicBezTo>
                    <a:pt x="17157" y="418"/>
                    <a:pt x="15300" y="941"/>
                    <a:pt x="13609" y="1632"/>
                  </a:cubicBezTo>
                  <a:cubicBezTo>
                    <a:pt x="11919" y="2311"/>
                    <a:pt x="10406" y="3192"/>
                    <a:pt x="9073" y="4156"/>
                  </a:cubicBezTo>
                  <a:cubicBezTo>
                    <a:pt x="6394" y="6085"/>
                    <a:pt x="4489" y="8395"/>
                    <a:pt x="3156" y="10574"/>
                  </a:cubicBezTo>
                  <a:cubicBezTo>
                    <a:pt x="1846" y="12764"/>
                    <a:pt x="1096" y="14848"/>
                    <a:pt x="667" y="16551"/>
                  </a:cubicBezTo>
                  <a:cubicBezTo>
                    <a:pt x="239" y="18277"/>
                    <a:pt x="108" y="19622"/>
                    <a:pt x="48" y="20527"/>
                  </a:cubicBezTo>
                  <a:cubicBezTo>
                    <a:pt x="12" y="20980"/>
                    <a:pt x="24" y="21325"/>
                    <a:pt x="12" y="21563"/>
                  </a:cubicBezTo>
                  <a:cubicBezTo>
                    <a:pt x="0" y="21789"/>
                    <a:pt x="0" y="21908"/>
                    <a:pt x="0" y="21908"/>
                  </a:cubicBezTo>
                  <a:lnTo>
                    <a:pt x="11264" y="21908"/>
                  </a:lnTo>
                  <a:cubicBezTo>
                    <a:pt x="11264" y="21908"/>
                    <a:pt x="11264" y="21849"/>
                    <a:pt x="11264" y="21730"/>
                  </a:cubicBezTo>
                  <a:cubicBezTo>
                    <a:pt x="11276" y="21623"/>
                    <a:pt x="11264" y="21456"/>
                    <a:pt x="11288" y="21230"/>
                  </a:cubicBezTo>
                  <a:cubicBezTo>
                    <a:pt x="11311" y="20789"/>
                    <a:pt x="11383" y="20134"/>
                    <a:pt x="11585" y="19301"/>
                  </a:cubicBezTo>
                  <a:cubicBezTo>
                    <a:pt x="11788" y="18467"/>
                    <a:pt x="12157" y="17467"/>
                    <a:pt x="12788" y="16396"/>
                  </a:cubicBezTo>
                  <a:cubicBezTo>
                    <a:pt x="13443" y="15348"/>
                    <a:pt x="14371" y="14205"/>
                    <a:pt x="15681" y="13276"/>
                  </a:cubicBezTo>
                  <a:cubicBezTo>
                    <a:pt x="16979" y="12336"/>
                    <a:pt x="18622" y="11586"/>
                    <a:pt x="20551" y="11347"/>
                  </a:cubicBezTo>
                  <a:cubicBezTo>
                    <a:pt x="20987" y="11287"/>
                    <a:pt x="21439" y="11257"/>
                    <a:pt x="21900" y="11257"/>
                  </a:cubicBezTo>
                  <a:cubicBezTo>
                    <a:pt x="22444" y="11257"/>
                    <a:pt x="23002" y="11299"/>
                    <a:pt x="23563" y="11383"/>
                  </a:cubicBezTo>
                  <a:cubicBezTo>
                    <a:pt x="24075" y="11467"/>
                    <a:pt x="24587" y="11586"/>
                    <a:pt x="25099" y="11740"/>
                  </a:cubicBezTo>
                  <a:cubicBezTo>
                    <a:pt x="25611" y="11907"/>
                    <a:pt x="26123" y="12109"/>
                    <a:pt x="26623" y="12360"/>
                  </a:cubicBezTo>
                  <a:cubicBezTo>
                    <a:pt x="27623" y="12848"/>
                    <a:pt x="28575" y="13526"/>
                    <a:pt x="29421" y="14360"/>
                  </a:cubicBezTo>
                  <a:cubicBezTo>
                    <a:pt x="30254" y="15193"/>
                    <a:pt x="30980" y="16193"/>
                    <a:pt x="31528" y="17324"/>
                  </a:cubicBezTo>
                  <a:cubicBezTo>
                    <a:pt x="32064" y="18456"/>
                    <a:pt x="32409" y="19694"/>
                    <a:pt x="32516" y="21003"/>
                  </a:cubicBezTo>
                  <a:cubicBezTo>
                    <a:pt x="32528" y="21170"/>
                    <a:pt x="32552" y="21337"/>
                    <a:pt x="32552" y="21503"/>
                  </a:cubicBezTo>
                  <a:cubicBezTo>
                    <a:pt x="32552" y="21706"/>
                    <a:pt x="32564" y="21908"/>
                    <a:pt x="32564" y="22111"/>
                  </a:cubicBezTo>
                  <a:cubicBezTo>
                    <a:pt x="32576" y="22444"/>
                    <a:pt x="32576" y="22789"/>
                    <a:pt x="32600" y="23135"/>
                  </a:cubicBezTo>
                  <a:cubicBezTo>
                    <a:pt x="32624" y="23468"/>
                    <a:pt x="32647" y="23813"/>
                    <a:pt x="32671" y="24159"/>
                  </a:cubicBezTo>
                  <a:cubicBezTo>
                    <a:pt x="32814" y="25528"/>
                    <a:pt x="33088" y="26909"/>
                    <a:pt x="33505" y="28266"/>
                  </a:cubicBezTo>
                  <a:cubicBezTo>
                    <a:pt x="34326" y="30969"/>
                    <a:pt x="35695" y="33576"/>
                    <a:pt x="37565" y="35839"/>
                  </a:cubicBezTo>
                  <a:cubicBezTo>
                    <a:pt x="39422" y="38101"/>
                    <a:pt x="41791" y="40030"/>
                    <a:pt x="44494" y="41411"/>
                  </a:cubicBezTo>
                  <a:cubicBezTo>
                    <a:pt x="47209" y="42804"/>
                    <a:pt x="50281" y="43649"/>
                    <a:pt x="53412" y="43792"/>
                  </a:cubicBezTo>
                  <a:cubicBezTo>
                    <a:pt x="53745" y="43807"/>
                    <a:pt x="54080" y="43815"/>
                    <a:pt x="54415" y="43815"/>
                  </a:cubicBezTo>
                  <a:cubicBezTo>
                    <a:pt x="57218" y="43815"/>
                    <a:pt x="60078" y="43280"/>
                    <a:pt x="62758" y="42185"/>
                  </a:cubicBezTo>
                  <a:cubicBezTo>
                    <a:pt x="65771" y="40970"/>
                    <a:pt x="68509" y="39029"/>
                    <a:pt x="70735" y="36577"/>
                  </a:cubicBezTo>
                  <a:cubicBezTo>
                    <a:pt x="72950" y="34124"/>
                    <a:pt x="74653" y="31112"/>
                    <a:pt x="75557" y="27826"/>
                  </a:cubicBezTo>
                  <a:cubicBezTo>
                    <a:pt x="76022" y="26195"/>
                    <a:pt x="76296" y="24492"/>
                    <a:pt x="76355" y="22777"/>
                  </a:cubicBezTo>
                  <a:cubicBezTo>
                    <a:pt x="76367" y="22420"/>
                    <a:pt x="76379" y="22063"/>
                    <a:pt x="76379" y="21706"/>
                  </a:cubicBezTo>
                  <a:lnTo>
                    <a:pt x="76391" y="21384"/>
                  </a:lnTo>
                  <a:cubicBezTo>
                    <a:pt x="76391" y="21289"/>
                    <a:pt x="76403" y="21182"/>
                    <a:pt x="76415" y="21075"/>
                  </a:cubicBezTo>
                  <a:cubicBezTo>
                    <a:pt x="76439" y="20658"/>
                    <a:pt x="76510" y="20241"/>
                    <a:pt x="76581" y="19825"/>
                  </a:cubicBezTo>
                  <a:cubicBezTo>
                    <a:pt x="76903" y="18182"/>
                    <a:pt x="77629" y="16598"/>
                    <a:pt x="78713" y="15253"/>
                  </a:cubicBezTo>
                  <a:cubicBezTo>
                    <a:pt x="79784" y="13907"/>
                    <a:pt x="81201" y="12824"/>
                    <a:pt x="82796" y="12133"/>
                  </a:cubicBezTo>
                  <a:cubicBezTo>
                    <a:pt x="84116" y="11562"/>
                    <a:pt x="85557" y="11260"/>
                    <a:pt x="87020" y="11260"/>
                  </a:cubicBezTo>
                  <a:cubicBezTo>
                    <a:pt x="87326" y="11260"/>
                    <a:pt x="87633" y="11273"/>
                    <a:pt x="87940" y="11300"/>
                  </a:cubicBezTo>
                  <a:cubicBezTo>
                    <a:pt x="89702" y="11443"/>
                    <a:pt x="91417" y="12038"/>
                    <a:pt x="92905" y="13026"/>
                  </a:cubicBezTo>
                  <a:cubicBezTo>
                    <a:pt x="93655" y="13526"/>
                    <a:pt x="94334" y="14122"/>
                    <a:pt x="94941" y="14776"/>
                  </a:cubicBezTo>
                  <a:cubicBezTo>
                    <a:pt x="95536" y="15455"/>
                    <a:pt x="96072" y="16193"/>
                    <a:pt x="96477" y="16991"/>
                  </a:cubicBezTo>
                  <a:lnTo>
                    <a:pt x="96632" y="17289"/>
                  </a:lnTo>
                  <a:lnTo>
                    <a:pt x="96763" y="17598"/>
                  </a:lnTo>
                  <a:cubicBezTo>
                    <a:pt x="96870" y="17801"/>
                    <a:pt x="96941" y="18015"/>
                    <a:pt x="97024" y="18217"/>
                  </a:cubicBezTo>
                  <a:cubicBezTo>
                    <a:pt x="97167" y="18646"/>
                    <a:pt x="97310" y="19075"/>
                    <a:pt x="97405" y="19515"/>
                  </a:cubicBezTo>
                  <a:cubicBezTo>
                    <a:pt x="97513" y="19956"/>
                    <a:pt x="97572" y="20396"/>
                    <a:pt x="97632" y="20849"/>
                  </a:cubicBezTo>
                  <a:cubicBezTo>
                    <a:pt x="97632" y="21075"/>
                    <a:pt x="97667" y="21301"/>
                    <a:pt x="97667" y="21527"/>
                  </a:cubicBezTo>
                  <a:lnTo>
                    <a:pt x="97691" y="22539"/>
                  </a:lnTo>
                  <a:cubicBezTo>
                    <a:pt x="97786" y="26254"/>
                    <a:pt x="98882" y="29993"/>
                    <a:pt x="100811" y="33195"/>
                  </a:cubicBezTo>
                  <a:cubicBezTo>
                    <a:pt x="102751" y="36410"/>
                    <a:pt x="105514" y="39125"/>
                    <a:pt x="108788" y="40970"/>
                  </a:cubicBezTo>
                  <a:cubicBezTo>
                    <a:pt x="110419" y="41899"/>
                    <a:pt x="112181" y="42601"/>
                    <a:pt x="114003" y="43089"/>
                  </a:cubicBezTo>
                  <a:cubicBezTo>
                    <a:pt x="115836" y="43578"/>
                    <a:pt x="117718" y="43804"/>
                    <a:pt x="119587" y="43816"/>
                  </a:cubicBezTo>
                  <a:cubicBezTo>
                    <a:pt x="121456" y="43804"/>
                    <a:pt x="123349" y="43578"/>
                    <a:pt x="125171" y="43089"/>
                  </a:cubicBezTo>
                  <a:cubicBezTo>
                    <a:pt x="126992" y="42601"/>
                    <a:pt x="128755" y="41899"/>
                    <a:pt x="130386" y="40970"/>
                  </a:cubicBezTo>
                  <a:cubicBezTo>
                    <a:pt x="133672" y="39125"/>
                    <a:pt x="136422" y="36410"/>
                    <a:pt x="138363" y="33195"/>
                  </a:cubicBezTo>
                  <a:cubicBezTo>
                    <a:pt x="140292" y="29993"/>
                    <a:pt x="141387" y="26254"/>
                    <a:pt x="141482" y="22539"/>
                  </a:cubicBezTo>
                  <a:lnTo>
                    <a:pt x="141506" y="21527"/>
                  </a:lnTo>
                  <a:cubicBezTo>
                    <a:pt x="141506" y="21301"/>
                    <a:pt x="141542" y="21075"/>
                    <a:pt x="141554" y="20849"/>
                  </a:cubicBezTo>
                  <a:cubicBezTo>
                    <a:pt x="141601" y="20396"/>
                    <a:pt x="141661" y="19956"/>
                    <a:pt x="141768" y="19515"/>
                  </a:cubicBezTo>
                  <a:cubicBezTo>
                    <a:pt x="141863" y="19075"/>
                    <a:pt x="142006" y="18646"/>
                    <a:pt x="142149" y="18217"/>
                  </a:cubicBezTo>
                  <a:cubicBezTo>
                    <a:pt x="142244" y="18015"/>
                    <a:pt x="142304" y="17801"/>
                    <a:pt x="142411" y="17598"/>
                  </a:cubicBezTo>
                  <a:lnTo>
                    <a:pt x="142542" y="17289"/>
                  </a:lnTo>
                  <a:lnTo>
                    <a:pt x="142697" y="16991"/>
                  </a:lnTo>
                  <a:cubicBezTo>
                    <a:pt x="143102" y="16193"/>
                    <a:pt x="143637" y="15455"/>
                    <a:pt x="144233" y="14776"/>
                  </a:cubicBezTo>
                  <a:cubicBezTo>
                    <a:pt x="144840" y="14122"/>
                    <a:pt x="145519" y="13526"/>
                    <a:pt x="146269" y="13026"/>
                  </a:cubicBezTo>
                  <a:cubicBezTo>
                    <a:pt x="147757" y="12038"/>
                    <a:pt x="149471" y="11443"/>
                    <a:pt x="151234" y="11300"/>
                  </a:cubicBezTo>
                  <a:cubicBezTo>
                    <a:pt x="151541" y="11273"/>
                    <a:pt x="151847" y="11260"/>
                    <a:pt x="152154" y="11260"/>
                  </a:cubicBezTo>
                  <a:cubicBezTo>
                    <a:pt x="153616" y="11260"/>
                    <a:pt x="155058" y="11562"/>
                    <a:pt x="156377" y="12133"/>
                  </a:cubicBezTo>
                  <a:cubicBezTo>
                    <a:pt x="157973" y="12824"/>
                    <a:pt x="159389" y="13907"/>
                    <a:pt x="160461" y="15253"/>
                  </a:cubicBezTo>
                  <a:cubicBezTo>
                    <a:pt x="161544" y="16598"/>
                    <a:pt x="162271" y="18182"/>
                    <a:pt x="162592" y="19825"/>
                  </a:cubicBezTo>
                  <a:cubicBezTo>
                    <a:pt x="162664" y="20241"/>
                    <a:pt x="162735" y="20658"/>
                    <a:pt x="162759" y="21075"/>
                  </a:cubicBezTo>
                  <a:cubicBezTo>
                    <a:pt x="162771" y="21182"/>
                    <a:pt x="162783" y="21289"/>
                    <a:pt x="162783" y="21396"/>
                  </a:cubicBezTo>
                  <a:lnTo>
                    <a:pt x="162795" y="21706"/>
                  </a:lnTo>
                  <a:cubicBezTo>
                    <a:pt x="162795" y="22063"/>
                    <a:pt x="162806" y="22420"/>
                    <a:pt x="162818" y="22789"/>
                  </a:cubicBezTo>
                  <a:cubicBezTo>
                    <a:pt x="162878" y="24492"/>
                    <a:pt x="163152" y="26195"/>
                    <a:pt x="163616" y="27838"/>
                  </a:cubicBezTo>
                  <a:cubicBezTo>
                    <a:pt x="164521" y="31112"/>
                    <a:pt x="166224" y="34124"/>
                    <a:pt x="168438" y="36577"/>
                  </a:cubicBezTo>
                  <a:cubicBezTo>
                    <a:pt x="170665" y="39041"/>
                    <a:pt x="173403" y="40970"/>
                    <a:pt x="176415" y="42185"/>
                  </a:cubicBezTo>
                  <a:cubicBezTo>
                    <a:pt x="179095" y="43280"/>
                    <a:pt x="181955" y="43815"/>
                    <a:pt x="184759" y="43815"/>
                  </a:cubicBezTo>
                  <a:cubicBezTo>
                    <a:pt x="185094" y="43815"/>
                    <a:pt x="185428" y="43807"/>
                    <a:pt x="185762" y="43792"/>
                  </a:cubicBezTo>
                  <a:cubicBezTo>
                    <a:pt x="188893" y="43649"/>
                    <a:pt x="191965" y="42804"/>
                    <a:pt x="194680" y="41411"/>
                  </a:cubicBezTo>
                  <a:cubicBezTo>
                    <a:pt x="197382" y="40030"/>
                    <a:pt x="199752" y="38101"/>
                    <a:pt x="201609" y="35839"/>
                  </a:cubicBezTo>
                  <a:cubicBezTo>
                    <a:pt x="203478" y="33576"/>
                    <a:pt x="204847" y="30969"/>
                    <a:pt x="205669" y="28266"/>
                  </a:cubicBezTo>
                  <a:cubicBezTo>
                    <a:pt x="206086" y="26909"/>
                    <a:pt x="206360" y="25528"/>
                    <a:pt x="206502" y="24159"/>
                  </a:cubicBezTo>
                  <a:cubicBezTo>
                    <a:pt x="206526" y="23813"/>
                    <a:pt x="206550" y="23468"/>
                    <a:pt x="206574" y="23135"/>
                  </a:cubicBezTo>
                  <a:cubicBezTo>
                    <a:pt x="206598" y="22789"/>
                    <a:pt x="206598" y="22444"/>
                    <a:pt x="206610" y="22111"/>
                  </a:cubicBezTo>
                  <a:cubicBezTo>
                    <a:pt x="206610" y="21908"/>
                    <a:pt x="206621" y="21706"/>
                    <a:pt x="206621" y="21503"/>
                  </a:cubicBezTo>
                  <a:cubicBezTo>
                    <a:pt x="206621" y="21337"/>
                    <a:pt x="206645" y="21170"/>
                    <a:pt x="206657" y="21003"/>
                  </a:cubicBezTo>
                  <a:cubicBezTo>
                    <a:pt x="206764" y="19694"/>
                    <a:pt x="207110" y="18456"/>
                    <a:pt x="207645" y="17324"/>
                  </a:cubicBezTo>
                  <a:cubicBezTo>
                    <a:pt x="208193" y="16205"/>
                    <a:pt x="208919" y="15193"/>
                    <a:pt x="209753" y="14360"/>
                  </a:cubicBezTo>
                  <a:cubicBezTo>
                    <a:pt x="210598" y="13526"/>
                    <a:pt x="211551" y="12848"/>
                    <a:pt x="212551" y="12360"/>
                  </a:cubicBezTo>
                  <a:cubicBezTo>
                    <a:pt x="213051" y="12109"/>
                    <a:pt x="213563" y="11907"/>
                    <a:pt x="214075" y="11740"/>
                  </a:cubicBezTo>
                  <a:cubicBezTo>
                    <a:pt x="214587" y="11586"/>
                    <a:pt x="215099" y="11467"/>
                    <a:pt x="215611" y="11383"/>
                  </a:cubicBezTo>
                  <a:cubicBezTo>
                    <a:pt x="216185" y="11304"/>
                    <a:pt x="216755" y="11261"/>
                    <a:pt x="217311" y="11261"/>
                  </a:cubicBezTo>
                  <a:cubicBezTo>
                    <a:pt x="217759" y="11261"/>
                    <a:pt x="218198" y="11289"/>
                    <a:pt x="218623" y="11347"/>
                  </a:cubicBezTo>
                  <a:cubicBezTo>
                    <a:pt x="220552" y="11586"/>
                    <a:pt x="222207" y="12336"/>
                    <a:pt x="223493" y="13276"/>
                  </a:cubicBezTo>
                  <a:cubicBezTo>
                    <a:pt x="224802" y="14217"/>
                    <a:pt x="225743" y="15348"/>
                    <a:pt x="226386" y="16396"/>
                  </a:cubicBezTo>
                  <a:cubicBezTo>
                    <a:pt x="227017" y="17467"/>
                    <a:pt x="227386" y="18467"/>
                    <a:pt x="227588" y="19301"/>
                  </a:cubicBezTo>
                  <a:cubicBezTo>
                    <a:pt x="227791" y="20134"/>
                    <a:pt x="227862" y="20789"/>
                    <a:pt x="227886" y="21230"/>
                  </a:cubicBezTo>
                  <a:cubicBezTo>
                    <a:pt x="227910" y="21456"/>
                    <a:pt x="227898" y="21623"/>
                    <a:pt x="227910" y="21730"/>
                  </a:cubicBezTo>
                  <a:cubicBezTo>
                    <a:pt x="227910" y="21849"/>
                    <a:pt x="227910" y="21908"/>
                    <a:pt x="227910" y="21908"/>
                  </a:cubicBezTo>
                  <a:lnTo>
                    <a:pt x="239173" y="21908"/>
                  </a:lnTo>
                  <a:cubicBezTo>
                    <a:pt x="239173" y="21908"/>
                    <a:pt x="239173" y="21789"/>
                    <a:pt x="239161" y="21563"/>
                  </a:cubicBezTo>
                  <a:cubicBezTo>
                    <a:pt x="239161" y="21325"/>
                    <a:pt x="239161" y="20980"/>
                    <a:pt x="239126" y="20527"/>
                  </a:cubicBezTo>
                  <a:cubicBezTo>
                    <a:pt x="239078" y="19622"/>
                    <a:pt x="238935" y="18277"/>
                    <a:pt x="238506" y="16551"/>
                  </a:cubicBezTo>
                  <a:cubicBezTo>
                    <a:pt x="238078" y="14848"/>
                    <a:pt x="237340" y="12764"/>
                    <a:pt x="236018" y="10574"/>
                  </a:cubicBezTo>
                  <a:cubicBezTo>
                    <a:pt x="234685" y="8395"/>
                    <a:pt x="232780" y="6085"/>
                    <a:pt x="230101" y="4156"/>
                  </a:cubicBezTo>
                  <a:cubicBezTo>
                    <a:pt x="228767" y="3192"/>
                    <a:pt x="227255" y="2311"/>
                    <a:pt x="225564" y="1632"/>
                  </a:cubicBezTo>
                  <a:cubicBezTo>
                    <a:pt x="223874" y="941"/>
                    <a:pt x="222028" y="418"/>
                    <a:pt x="220052" y="179"/>
                  </a:cubicBezTo>
                  <a:cubicBezTo>
                    <a:pt x="219160" y="61"/>
                    <a:pt x="218246" y="0"/>
                    <a:pt x="217315" y="0"/>
                  </a:cubicBezTo>
                  <a:cubicBezTo>
                    <a:pt x="216196" y="0"/>
                    <a:pt x="215053" y="87"/>
                    <a:pt x="213896" y="263"/>
                  </a:cubicBezTo>
                  <a:cubicBezTo>
                    <a:pt x="212837" y="429"/>
                    <a:pt x="211765" y="668"/>
                    <a:pt x="210705" y="1001"/>
                  </a:cubicBezTo>
                  <a:cubicBezTo>
                    <a:pt x="209646" y="1334"/>
                    <a:pt x="208586" y="1763"/>
                    <a:pt x="207562" y="2263"/>
                  </a:cubicBezTo>
                  <a:cubicBezTo>
                    <a:pt x="205502" y="3275"/>
                    <a:pt x="203550" y="4656"/>
                    <a:pt x="201811" y="6371"/>
                  </a:cubicBezTo>
                  <a:cubicBezTo>
                    <a:pt x="200097" y="8097"/>
                    <a:pt x="198609" y="10145"/>
                    <a:pt x="197489" y="12467"/>
                  </a:cubicBezTo>
                  <a:cubicBezTo>
                    <a:pt x="196382" y="14788"/>
                    <a:pt x="195656" y="17384"/>
                    <a:pt x="195442" y="20075"/>
                  </a:cubicBezTo>
                  <a:cubicBezTo>
                    <a:pt x="195418" y="20408"/>
                    <a:pt x="195382" y="20753"/>
                    <a:pt x="195370" y="21087"/>
                  </a:cubicBezTo>
                  <a:cubicBezTo>
                    <a:pt x="195370" y="21396"/>
                    <a:pt x="195358" y="21694"/>
                    <a:pt x="195358" y="22004"/>
                  </a:cubicBezTo>
                  <a:cubicBezTo>
                    <a:pt x="195346" y="22170"/>
                    <a:pt x="195346" y="22337"/>
                    <a:pt x="195334" y="22504"/>
                  </a:cubicBezTo>
                  <a:cubicBezTo>
                    <a:pt x="195322" y="22670"/>
                    <a:pt x="195311" y="22837"/>
                    <a:pt x="195299" y="23016"/>
                  </a:cubicBezTo>
                  <a:cubicBezTo>
                    <a:pt x="195227" y="23682"/>
                    <a:pt x="195096" y="24349"/>
                    <a:pt x="194894" y="25004"/>
                  </a:cubicBezTo>
                  <a:cubicBezTo>
                    <a:pt x="194501" y="26302"/>
                    <a:pt x="193834" y="27564"/>
                    <a:pt x="192929" y="28671"/>
                  </a:cubicBezTo>
                  <a:cubicBezTo>
                    <a:pt x="192013" y="29778"/>
                    <a:pt x="190858" y="30719"/>
                    <a:pt x="189548" y="31386"/>
                  </a:cubicBezTo>
                  <a:cubicBezTo>
                    <a:pt x="188226" y="32064"/>
                    <a:pt x="186762" y="32469"/>
                    <a:pt x="185226" y="32541"/>
                  </a:cubicBezTo>
                  <a:cubicBezTo>
                    <a:pt x="185055" y="32548"/>
                    <a:pt x="184883" y="32552"/>
                    <a:pt x="184712" y="32552"/>
                  </a:cubicBezTo>
                  <a:cubicBezTo>
                    <a:pt x="183337" y="32552"/>
                    <a:pt x="181970" y="32296"/>
                    <a:pt x="180678" y="31767"/>
                  </a:cubicBezTo>
                  <a:cubicBezTo>
                    <a:pt x="179225" y="31183"/>
                    <a:pt x="177892" y="30231"/>
                    <a:pt x="176796" y="29040"/>
                  </a:cubicBezTo>
                  <a:cubicBezTo>
                    <a:pt x="175713" y="27826"/>
                    <a:pt x="174891" y="26373"/>
                    <a:pt x="174451" y="24790"/>
                  </a:cubicBezTo>
                  <a:cubicBezTo>
                    <a:pt x="174236" y="24004"/>
                    <a:pt x="174094" y="23182"/>
                    <a:pt x="174070" y="22337"/>
                  </a:cubicBezTo>
                  <a:lnTo>
                    <a:pt x="174046" y="21503"/>
                  </a:lnTo>
                  <a:lnTo>
                    <a:pt x="174034" y="20861"/>
                  </a:lnTo>
                  <a:cubicBezTo>
                    <a:pt x="174022" y="20646"/>
                    <a:pt x="173998" y="20432"/>
                    <a:pt x="173986" y="20218"/>
                  </a:cubicBezTo>
                  <a:cubicBezTo>
                    <a:pt x="173927" y="19360"/>
                    <a:pt x="173796" y="18503"/>
                    <a:pt x="173641" y="17646"/>
                  </a:cubicBezTo>
                  <a:cubicBezTo>
                    <a:pt x="172963" y="14241"/>
                    <a:pt x="171450" y="10966"/>
                    <a:pt x="169248" y="8216"/>
                  </a:cubicBezTo>
                  <a:cubicBezTo>
                    <a:pt x="167045" y="5466"/>
                    <a:pt x="164152" y="3227"/>
                    <a:pt x="160854" y="1799"/>
                  </a:cubicBezTo>
                  <a:cubicBezTo>
                    <a:pt x="159211" y="1084"/>
                    <a:pt x="157461" y="584"/>
                    <a:pt x="155687" y="287"/>
                  </a:cubicBezTo>
                  <a:cubicBezTo>
                    <a:pt x="154533" y="94"/>
                    <a:pt x="153370" y="1"/>
                    <a:pt x="152203" y="1"/>
                  </a:cubicBezTo>
                  <a:cubicBezTo>
                    <a:pt x="151563" y="1"/>
                    <a:pt x="150922" y="29"/>
                    <a:pt x="150281" y="84"/>
                  </a:cubicBezTo>
                  <a:cubicBezTo>
                    <a:pt x="146674" y="370"/>
                    <a:pt x="143090" y="1620"/>
                    <a:pt x="140042" y="3644"/>
                  </a:cubicBezTo>
                  <a:cubicBezTo>
                    <a:pt x="138506" y="4668"/>
                    <a:pt x="137113" y="5883"/>
                    <a:pt x="135875" y="7240"/>
                  </a:cubicBezTo>
                  <a:cubicBezTo>
                    <a:pt x="134648" y="8621"/>
                    <a:pt x="133565" y="10133"/>
                    <a:pt x="132719" y="11788"/>
                  </a:cubicBezTo>
                  <a:lnTo>
                    <a:pt x="132398" y="12407"/>
                  </a:lnTo>
                  <a:lnTo>
                    <a:pt x="132112" y="13038"/>
                  </a:lnTo>
                  <a:cubicBezTo>
                    <a:pt x="131922" y="13455"/>
                    <a:pt x="131755" y="13895"/>
                    <a:pt x="131588" y="14324"/>
                  </a:cubicBezTo>
                  <a:cubicBezTo>
                    <a:pt x="131279" y="15205"/>
                    <a:pt x="130993" y="16086"/>
                    <a:pt x="130791" y="17003"/>
                  </a:cubicBezTo>
                  <a:cubicBezTo>
                    <a:pt x="130576" y="17908"/>
                    <a:pt x="130445" y="18837"/>
                    <a:pt x="130338" y="19753"/>
                  </a:cubicBezTo>
                  <a:cubicBezTo>
                    <a:pt x="130314" y="20218"/>
                    <a:pt x="130255" y="20682"/>
                    <a:pt x="130255" y="21146"/>
                  </a:cubicBezTo>
                  <a:lnTo>
                    <a:pt x="130231" y="22218"/>
                  </a:lnTo>
                  <a:cubicBezTo>
                    <a:pt x="130183" y="24040"/>
                    <a:pt x="129659" y="25825"/>
                    <a:pt x="128719" y="27385"/>
                  </a:cubicBezTo>
                  <a:cubicBezTo>
                    <a:pt x="127778" y="28945"/>
                    <a:pt x="126421" y="30278"/>
                    <a:pt x="124826" y="31171"/>
                  </a:cubicBezTo>
                  <a:cubicBezTo>
                    <a:pt x="124040" y="31636"/>
                    <a:pt x="123182" y="31969"/>
                    <a:pt x="122301" y="32207"/>
                  </a:cubicBezTo>
                  <a:cubicBezTo>
                    <a:pt x="121420" y="32433"/>
                    <a:pt x="120515" y="32552"/>
                    <a:pt x="119587" y="32552"/>
                  </a:cubicBezTo>
                  <a:cubicBezTo>
                    <a:pt x="118658" y="32552"/>
                    <a:pt x="117753" y="32433"/>
                    <a:pt x="116872" y="32207"/>
                  </a:cubicBezTo>
                  <a:cubicBezTo>
                    <a:pt x="115991" y="31969"/>
                    <a:pt x="115134" y="31636"/>
                    <a:pt x="114348" y="31171"/>
                  </a:cubicBezTo>
                  <a:cubicBezTo>
                    <a:pt x="112753" y="30278"/>
                    <a:pt x="111407" y="28945"/>
                    <a:pt x="110455" y="27385"/>
                  </a:cubicBezTo>
                  <a:cubicBezTo>
                    <a:pt x="109526" y="25825"/>
                    <a:pt x="108990" y="24051"/>
                    <a:pt x="108943" y="22218"/>
                  </a:cubicBezTo>
                  <a:lnTo>
                    <a:pt x="108919" y="21146"/>
                  </a:lnTo>
                  <a:cubicBezTo>
                    <a:pt x="108919" y="20682"/>
                    <a:pt x="108859" y="20218"/>
                    <a:pt x="108835" y="19753"/>
                  </a:cubicBezTo>
                  <a:cubicBezTo>
                    <a:pt x="108728" y="18837"/>
                    <a:pt x="108597" y="17908"/>
                    <a:pt x="108383" y="17003"/>
                  </a:cubicBezTo>
                  <a:cubicBezTo>
                    <a:pt x="108181" y="16098"/>
                    <a:pt x="107895" y="15205"/>
                    <a:pt x="107585" y="14324"/>
                  </a:cubicBezTo>
                  <a:cubicBezTo>
                    <a:pt x="107419" y="13895"/>
                    <a:pt x="107264" y="13455"/>
                    <a:pt x="107061" y="13038"/>
                  </a:cubicBezTo>
                  <a:lnTo>
                    <a:pt x="106776" y="12407"/>
                  </a:lnTo>
                  <a:lnTo>
                    <a:pt x="106454" y="11788"/>
                  </a:lnTo>
                  <a:cubicBezTo>
                    <a:pt x="105609" y="10133"/>
                    <a:pt x="104525" y="8621"/>
                    <a:pt x="103299" y="7240"/>
                  </a:cubicBezTo>
                  <a:cubicBezTo>
                    <a:pt x="102061" y="5883"/>
                    <a:pt x="100668" y="4668"/>
                    <a:pt x="99144" y="3644"/>
                  </a:cubicBezTo>
                  <a:cubicBezTo>
                    <a:pt x="96084" y="1620"/>
                    <a:pt x="92512" y="370"/>
                    <a:pt x="88892" y="84"/>
                  </a:cubicBezTo>
                  <a:cubicBezTo>
                    <a:pt x="88252" y="29"/>
                    <a:pt x="87611" y="1"/>
                    <a:pt x="86971" y="1"/>
                  </a:cubicBezTo>
                  <a:cubicBezTo>
                    <a:pt x="85804" y="1"/>
                    <a:pt x="84640" y="94"/>
                    <a:pt x="83487" y="287"/>
                  </a:cubicBezTo>
                  <a:cubicBezTo>
                    <a:pt x="81713" y="584"/>
                    <a:pt x="79963" y="1084"/>
                    <a:pt x="78320" y="1799"/>
                  </a:cubicBezTo>
                  <a:cubicBezTo>
                    <a:pt x="75022" y="3227"/>
                    <a:pt x="72128" y="5466"/>
                    <a:pt x="69926" y="8216"/>
                  </a:cubicBezTo>
                  <a:cubicBezTo>
                    <a:pt x="67723" y="10966"/>
                    <a:pt x="66211" y="14241"/>
                    <a:pt x="65532" y="17646"/>
                  </a:cubicBezTo>
                  <a:cubicBezTo>
                    <a:pt x="65378" y="18503"/>
                    <a:pt x="65247" y="19360"/>
                    <a:pt x="65187" y="20218"/>
                  </a:cubicBezTo>
                  <a:cubicBezTo>
                    <a:pt x="65175" y="20432"/>
                    <a:pt x="65151" y="20646"/>
                    <a:pt x="65151" y="20861"/>
                  </a:cubicBezTo>
                  <a:lnTo>
                    <a:pt x="65128" y="21503"/>
                  </a:lnTo>
                  <a:lnTo>
                    <a:pt x="65104" y="22337"/>
                  </a:lnTo>
                  <a:cubicBezTo>
                    <a:pt x="65080" y="23182"/>
                    <a:pt x="64949" y="24004"/>
                    <a:pt x="64723" y="24790"/>
                  </a:cubicBezTo>
                  <a:cubicBezTo>
                    <a:pt x="64282" y="26373"/>
                    <a:pt x="63461" y="27826"/>
                    <a:pt x="62377" y="29040"/>
                  </a:cubicBezTo>
                  <a:cubicBezTo>
                    <a:pt x="61294" y="30231"/>
                    <a:pt x="59948" y="31183"/>
                    <a:pt x="58496" y="31767"/>
                  </a:cubicBezTo>
                  <a:cubicBezTo>
                    <a:pt x="57204" y="32296"/>
                    <a:pt x="55837" y="32552"/>
                    <a:pt x="54461" y="32552"/>
                  </a:cubicBezTo>
                  <a:cubicBezTo>
                    <a:pt x="54290" y="32552"/>
                    <a:pt x="54119" y="32548"/>
                    <a:pt x="53948" y="32541"/>
                  </a:cubicBezTo>
                  <a:cubicBezTo>
                    <a:pt x="52412" y="32469"/>
                    <a:pt x="50947" y="32064"/>
                    <a:pt x="49626" y="31386"/>
                  </a:cubicBezTo>
                  <a:cubicBezTo>
                    <a:pt x="48316" y="30719"/>
                    <a:pt x="47161" y="29778"/>
                    <a:pt x="46244" y="28671"/>
                  </a:cubicBezTo>
                  <a:cubicBezTo>
                    <a:pt x="45339" y="27564"/>
                    <a:pt x="44673" y="26302"/>
                    <a:pt x="44280" y="25004"/>
                  </a:cubicBezTo>
                  <a:cubicBezTo>
                    <a:pt x="44077" y="24349"/>
                    <a:pt x="43946" y="23682"/>
                    <a:pt x="43875" y="23016"/>
                  </a:cubicBezTo>
                  <a:cubicBezTo>
                    <a:pt x="43863" y="22837"/>
                    <a:pt x="43851" y="22670"/>
                    <a:pt x="43839" y="22504"/>
                  </a:cubicBezTo>
                  <a:cubicBezTo>
                    <a:pt x="43827" y="22337"/>
                    <a:pt x="43827" y="22170"/>
                    <a:pt x="43827" y="22004"/>
                  </a:cubicBezTo>
                  <a:cubicBezTo>
                    <a:pt x="43815" y="21694"/>
                    <a:pt x="43804" y="21396"/>
                    <a:pt x="43804" y="21087"/>
                  </a:cubicBezTo>
                  <a:cubicBezTo>
                    <a:pt x="43792" y="20753"/>
                    <a:pt x="43768" y="20420"/>
                    <a:pt x="43744" y="20075"/>
                  </a:cubicBezTo>
                  <a:cubicBezTo>
                    <a:pt x="43518" y="17384"/>
                    <a:pt x="42803" y="14788"/>
                    <a:pt x="41684" y="12467"/>
                  </a:cubicBezTo>
                  <a:cubicBezTo>
                    <a:pt x="40565" y="10145"/>
                    <a:pt x="39077" y="8097"/>
                    <a:pt x="37362" y="6371"/>
                  </a:cubicBezTo>
                  <a:cubicBezTo>
                    <a:pt x="35624" y="4656"/>
                    <a:pt x="33671" y="3275"/>
                    <a:pt x="31612" y="2263"/>
                  </a:cubicBezTo>
                  <a:cubicBezTo>
                    <a:pt x="30588" y="1763"/>
                    <a:pt x="29528" y="1334"/>
                    <a:pt x="28468" y="1001"/>
                  </a:cubicBezTo>
                  <a:cubicBezTo>
                    <a:pt x="27409" y="668"/>
                    <a:pt x="26337" y="429"/>
                    <a:pt x="25277" y="263"/>
                  </a:cubicBezTo>
                  <a:cubicBezTo>
                    <a:pt x="24120" y="87"/>
                    <a:pt x="22981" y="0"/>
                    <a:pt x="21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52;p18">
              <a:extLst>
                <a:ext uri="{FF2B5EF4-FFF2-40B4-BE49-F238E27FC236}">
                  <a16:creationId xmlns:a16="http://schemas.microsoft.com/office/drawing/2014/main" id="{7BE4D255-4AC9-4B7E-8416-BCF21F3AA750}"/>
                </a:ext>
              </a:extLst>
            </p:cNvPr>
            <p:cNvSpPr/>
            <p:nvPr/>
          </p:nvSpPr>
          <p:spPr>
            <a:xfrm>
              <a:off x="1607912" y="2147140"/>
              <a:ext cx="5956259" cy="864452"/>
            </a:xfrm>
            <a:custGeom>
              <a:avLst/>
              <a:gdLst/>
              <a:ahLst/>
              <a:cxnLst/>
              <a:rect l="l" t="t" r="r" b="b"/>
              <a:pathLst>
                <a:path w="227577" h="33029" extrusionOk="0">
                  <a:moveTo>
                    <a:pt x="81023" y="0"/>
                  </a:moveTo>
                  <a:lnTo>
                    <a:pt x="81035" y="477"/>
                  </a:lnTo>
                  <a:lnTo>
                    <a:pt x="81237" y="477"/>
                  </a:lnTo>
                  <a:cubicBezTo>
                    <a:pt x="81952" y="477"/>
                    <a:pt x="82678" y="524"/>
                    <a:pt x="83380" y="608"/>
                  </a:cubicBezTo>
                  <a:lnTo>
                    <a:pt x="83440" y="143"/>
                  </a:lnTo>
                  <a:cubicBezTo>
                    <a:pt x="82714" y="48"/>
                    <a:pt x="81975" y="0"/>
                    <a:pt x="81237" y="0"/>
                  </a:cubicBezTo>
                  <a:close/>
                  <a:moveTo>
                    <a:pt x="146364" y="0"/>
                  </a:moveTo>
                  <a:cubicBezTo>
                    <a:pt x="145579" y="0"/>
                    <a:pt x="144805" y="48"/>
                    <a:pt x="144031" y="155"/>
                  </a:cubicBezTo>
                  <a:lnTo>
                    <a:pt x="144102" y="631"/>
                  </a:lnTo>
                  <a:cubicBezTo>
                    <a:pt x="144840" y="524"/>
                    <a:pt x="145602" y="477"/>
                    <a:pt x="146364" y="477"/>
                  </a:cubicBezTo>
                  <a:lnTo>
                    <a:pt x="146448" y="477"/>
                  </a:lnTo>
                  <a:lnTo>
                    <a:pt x="146448" y="0"/>
                  </a:lnTo>
                  <a:close/>
                  <a:moveTo>
                    <a:pt x="211873" y="0"/>
                  </a:moveTo>
                  <a:lnTo>
                    <a:pt x="211861" y="477"/>
                  </a:lnTo>
                  <a:cubicBezTo>
                    <a:pt x="212646" y="489"/>
                    <a:pt x="213432" y="572"/>
                    <a:pt x="214206" y="703"/>
                  </a:cubicBezTo>
                  <a:lnTo>
                    <a:pt x="214278" y="227"/>
                  </a:lnTo>
                  <a:cubicBezTo>
                    <a:pt x="213492" y="96"/>
                    <a:pt x="212682" y="24"/>
                    <a:pt x="211873" y="0"/>
                  </a:cubicBezTo>
                  <a:close/>
                  <a:moveTo>
                    <a:pt x="15598" y="0"/>
                  </a:moveTo>
                  <a:cubicBezTo>
                    <a:pt x="14788" y="24"/>
                    <a:pt x="13979" y="108"/>
                    <a:pt x="13193" y="250"/>
                  </a:cubicBezTo>
                  <a:lnTo>
                    <a:pt x="13276" y="727"/>
                  </a:lnTo>
                  <a:cubicBezTo>
                    <a:pt x="14038" y="584"/>
                    <a:pt x="14824" y="500"/>
                    <a:pt x="15610" y="477"/>
                  </a:cubicBezTo>
                  <a:lnTo>
                    <a:pt x="15598" y="0"/>
                  </a:lnTo>
                  <a:close/>
                  <a:moveTo>
                    <a:pt x="18015" y="108"/>
                  </a:moveTo>
                  <a:lnTo>
                    <a:pt x="17955" y="572"/>
                  </a:lnTo>
                  <a:cubicBezTo>
                    <a:pt x="18741" y="667"/>
                    <a:pt x="19515" y="810"/>
                    <a:pt x="20265" y="1012"/>
                  </a:cubicBezTo>
                  <a:lnTo>
                    <a:pt x="20396" y="548"/>
                  </a:lnTo>
                  <a:cubicBezTo>
                    <a:pt x="19610" y="346"/>
                    <a:pt x="18813" y="191"/>
                    <a:pt x="18015" y="108"/>
                  </a:cubicBezTo>
                  <a:close/>
                  <a:moveTo>
                    <a:pt x="209456" y="119"/>
                  </a:moveTo>
                  <a:cubicBezTo>
                    <a:pt x="208658" y="215"/>
                    <a:pt x="207860" y="369"/>
                    <a:pt x="207086" y="584"/>
                  </a:cubicBezTo>
                  <a:lnTo>
                    <a:pt x="207217" y="1048"/>
                  </a:lnTo>
                  <a:cubicBezTo>
                    <a:pt x="207967" y="834"/>
                    <a:pt x="208741" y="679"/>
                    <a:pt x="209515" y="596"/>
                  </a:cubicBezTo>
                  <a:lnTo>
                    <a:pt x="209456" y="119"/>
                  </a:lnTo>
                  <a:close/>
                  <a:moveTo>
                    <a:pt x="148865" y="179"/>
                  </a:moveTo>
                  <a:lnTo>
                    <a:pt x="148793" y="655"/>
                  </a:lnTo>
                  <a:cubicBezTo>
                    <a:pt x="149567" y="774"/>
                    <a:pt x="150329" y="953"/>
                    <a:pt x="151079" y="1179"/>
                  </a:cubicBezTo>
                  <a:lnTo>
                    <a:pt x="151222" y="727"/>
                  </a:lnTo>
                  <a:cubicBezTo>
                    <a:pt x="150448" y="489"/>
                    <a:pt x="149651" y="298"/>
                    <a:pt x="148865" y="179"/>
                  </a:cubicBezTo>
                  <a:close/>
                  <a:moveTo>
                    <a:pt x="78618" y="203"/>
                  </a:moveTo>
                  <a:cubicBezTo>
                    <a:pt x="77820" y="334"/>
                    <a:pt x="77022" y="512"/>
                    <a:pt x="76260" y="762"/>
                  </a:cubicBezTo>
                  <a:lnTo>
                    <a:pt x="76403" y="1215"/>
                  </a:lnTo>
                  <a:cubicBezTo>
                    <a:pt x="77153" y="977"/>
                    <a:pt x="77915" y="798"/>
                    <a:pt x="78689" y="679"/>
                  </a:cubicBezTo>
                  <a:lnTo>
                    <a:pt x="78618" y="203"/>
                  </a:lnTo>
                  <a:close/>
                  <a:moveTo>
                    <a:pt x="85809" y="631"/>
                  </a:moveTo>
                  <a:lnTo>
                    <a:pt x="85678" y="1096"/>
                  </a:lnTo>
                  <a:cubicBezTo>
                    <a:pt x="86428" y="1310"/>
                    <a:pt x="87167" y="1584"/>
                    <a:pt x="87881" y="1905"/>
                  </a:cubicBezTo>
                  <a:lnTo>
                    <a:pt x="88071" y="1477"/>
                  </a:lnTo>
                  <a:cubicBezTo>
                    <a:pt x="87345" y="1143"/>
                    <a:pt x="86583" y="858"/>
                    <a:pt x="85809" y="631"/>
                  </a:cubicBezTo>
                  <a:close/>
                  <a:moveTo>
                    <a:pt x="141673" y="667"/>
                  </a:moveTo>
                  <a:cubicBezTo>
                    <a:pt x="140899" y="893"/>
                    <a:pt x="140137" y="1179"/>
                    <a:pt x="139411" y="1524"/>
                  </a:cubicBezTo>
                  <a:lnTo>
                    <a:pt x="139614" y="1953"/>
                  </a:lnTo>
                  <a:cubicBezTo>
                    <a:pt x="140316" y="1632"/>
                    <a:pt x="141054" y="1346"/>
                    <a:pt x="141804" y="1131"/>
                  </a:cubicBezTo>
                  <a:lnTo>
                    <a:pt x="141673" y="667"/>
                  </a:lnTo>
                  <a:close/>
                  <a:moveTo>
                    <a:pt x="216635" y="810"/>
                  </a:moveTo>
                  <a:lnTo>
                    <a:pt x="216480" y="1262"/>
                  </a:lnTo>
                  <a:cubicBezTo>
                    <a:pt x="217218" y="1512"/>
                    <a:pt x="217957" y="1810"/>
                    <a:pt x="218659" y="2167"/>
                  </a:cubicBezTo>
                  <a:lnTo>
                    <a:pt x="218873" y="1739"/>
                  </a:lnTo>
                  <a:cubicBezTo>
                    <a:pt x="218147" y="1370"/>
                    <a:pt x="217397" y="1060"/>
                    <a:pt x="216635" y="810"/>
                  </a:cubicBezTo>
                  <a:close/>
                  <a:moveTo>
                    <a:pt x="10847" y="858"/>
                  </a:moveTo>
                  <a:cubicBezTo>
                    <a:pt x="10085" y="1108"/>
                    <a:pt x="9335" y="1429"/>
                    <a:pt x="8621" y="1798"/>
                  </a:cubicBezTo>
                  <a:lnTo>
                    <a:pt x="8835" y="2215"/>
                  </a:lnTo>
                  <a:cubicBezTo>
                    <a:pt x="9538" y="1858"/>
                    <a:pt x="10264" y="1560"/>
                    <a:pt x="11002" y="1310"/>
                  </a:cubicBezTo>
                  <a:lnTo>
                    <a:pt x="10847" y="858"/>
                  </a:lnTo>
                  <a:close/>
                  <a:moveTo>
                    <a:pt x="22682" y="1346"/>
                  </a:moveTo>
                  <a:lnTo>
                    <a:pt x="22492" y="1786"/>
                  </a:lnTo>
                  <a:cubicBezTo>
                    <a:pt x="23206" y="2096"/>
                    <a:pt x="23909" y="2465"/>
                    <a:pt x="24575" y="2870"/>
                  </a:cubicBezTo>
                  <a:lnTo>
                    <a:pt x="24825" y="2465"/>
                  </a:lnTo>
                  <a:cubicBezTo>
                    <a:pt x="24135" y="2048"/>
                    <a:pt x="23420" y="1667"/>
                    <a:pt x="22682" y="1346"/>
                  </a:cubicBezTo>
                  <a:close/>
                  <a:moveTo>
                    <a:pt x="204812" y="1393"/>
                  </a:moveTo>
                  <a:cubicBezTo>
                    <a:pt x="204074" y="1727"/>
                    <a:pt x="203360" y="2108"/>
                    <a:pt x="202669" y="2536"/>
                  </a:cubicBezTo>
                  <a:lnTo>
                    <a:pt x="202931" y="2941"/>
                  </a:lnTo>
                  <a:cubicBezTo>
                    <a:pt x="203586" y="2524"/>
                    <a:pt x="204288" y="2143"/>
                    <a:pt x="205003" y="1834"/>
                  </a:cubicBezTo>
                  <a:lnTo>
                    <a:pt x="204812" y="1393"/>
                  </a:lnTo>
                  <a:close/>
                  <a:moveTo>
                    <a:pt x="153472" y="1596"/>
                  </a:moveTo>
                  <a:lnTo>
                    <a:pt x="153270" y="2036"/>
                  </a:lnTo>
                  <a:cubicBezTo>
                    <a:pt x="153972" y="2370"/>
                    <a:pt x="154663" y="2763"/>
                    <a:pt x="155306" y="3191"/>
                  </a:cubicBezTo>
                  <a:lnTo>
                    <a:pt x="155580" y="2798"/>
                  </a:lnTo>
                  <a:cubicBezTo>
                    <a:pt x="154901" y="2346"/>
                    <a:pt x="154199" y="1953"/>
                    <a:pt x="153472" y="1596"/>
                  </a:cubicBezTo>
                  <a:close/>
                  <a:moveTo>
                    <a:pt x="74010" y="1655"/>
                  </a:moveTo>
                  <a:cubicBezTo>
                    <a:pt x="73296" y="2013"/>
                    <a:pt x="72593" y="2417"/>
                    <a:pt x="71927" y="2870"/>
                  </a:cubicBezTo>
                  <a:lnTo>
                    <a:pt x="72188" y="3263"/>
                  </a:lnTo>
                  <a:cubicBezTo>
                    <a:pt x="72843" y="2822"/>
                    <a:pt x="73522" y="2429"/>
                    <a:pt x="74224" y="2084"/>
                  </a:cubicBezTo>
                  <a:lnTo>
                    <a:pt x="74010" y="1655"/>
                  </a:lnTo>
                  <a:close/>
                  <a:moveTo>
                    <a:pt x="90203" y="2632"/>
                  </a:moveTo>
                  <a:lnTo>
                    <a:pt x="89941" y="3036"/>
                  </a:lnTo>
                  <a:cubicBezTo>
                    <a:pt x="90596" y="3453"/>
                    <a:pt x="91227" y="3929"/>
                    <a:pt x="91810" y="4453"/>
                  </a:cubicBezTo>
                  <a:lnTo>
                    <a:pt x="92131" y="4096"/>
                  </a:lnTo>
                  <a:cubicBezTo>
                    <a:pt x="91524" y="3560"/>
                    <a:pt x="90869" y="3072"/>
                    <a:pt x="90203" y="2632"/>
                  </a:cubicBezTo>
                  <a:close/>
                  <a:moveTo>
                    <a:pt x="137292" y="2703"/>
                  </a:moveTo>
                  <a:cubicBezTo>
                    <a:pt x="136625" y="3144"/>
                    <a:pt x="135982" y="3632"/>
                    <a:pt x="135375" y="4168"/>
                  </a:cubicBezTo>
                  <a:lnTo>
                    <a:pt x="135696" y="4525"/>
                  </a:lnTo>
                  <a:cubicBezTo>
                    <a:pt x="136280" y="4013"/>
                    <a:pt x="136911" y="3525"/>
                    <a:pt x="137554" y="3096"/>
                  </a:cubicBezTo>
                  <a:lnTo>
                    <a:pt x="137292" y="2703"/>
                  </a:lnTo>
                  <a:close/>
                  <a:moveTo>
                    <a:pt x="220945" y="2977"/>
                  </a:moveTo>
                  <a:lnTo>
                    <a:pt x="220671" y="3370"/>
                  </a:lnTo>
                  <a:cubicBezTo>
                    <a:pt x="221314" y="3810"/>
                    <a:pt x="221921" y="4310"/>
                    <a:pt x="222493" y="4846"/>
                  </a:cubicBezTo>
                  <a:lnTo>
                    <a:pt x="222826" y="4501"/>
                  </a:lnTo>
                  <a:cubicBezTo>
                    <a:pt x="222231" y="3953"/>
                    <a:pt x="221600" y="3441"/>
                    <a:pt x="220945" y="2977"/>
                  </a:cubicBezTo>
                  <a:close/>
                  <a:moveTo>
                    <a:pt x="6549" y="3048"/>
                  </a:moveTo>
                  <a:cubicBezTo>
                    <a:pt x="5894" y="3513"/>
                    <a:pt x="5275" y="4037"/>
                    <a:pt x="4692" y="4596"/>
                  </a:cubicBezTo>
                  <a:lnTo>
                    <a:pt x="5025" y="4941"/>
                  </a:lnTo>
                  <a:cubicBezTo>
                    <a:pt x="5585" y="4394"/>
                    <a:pt x="6192" y="3894"/>
                    <a:pt x="6835" y="3441"/>
                  </a:cubicBezTo>
                  <a:lnTo>
                    <a:pt x="6549" y="3048"/>
                  </a:lnTo>
                  <a:close/>
                  <a:moveTo>
                    <a:pt x="26778" y="3894"/>
                  </a:moveTo>
                  <a:lnTo>
                    <a:pt x="26468" y="4251"/>
                  </a:lnTo>
                  <a:cubicBezTo>
                    <a:pt x="27064" y="4763"/>
                    <a:pt x="27635" y="5311"/>
                    <a:pt x="28147" y="5894"/>
                  </a:cubicBezTo>
                  <a:lnTo>
                    <a:pt x="28504" y="5584"/>
                  </a:lnTo>
                  <a:cubicBezTo>
                    <a:pt x="27969" y="4977"/>
                    <a:pt x="27397" y="4406"/>
                    <a:pt x="26778" y="3894"/>
                  </a:cubicBezTo>
                  <a:close/>
                  <a:moveTo>
                    <a:pt x="200728" y="3965"/>
                  </a:moveTo>
                  <a:cubicBezTo>
                    <a:pt x="200121" y="4489"/>
                    <a:pt x="199538" y="5072"/>
                    <a:pt x="199014" y="5680"/>
                  </a:cubicBezTo>
                  <a:lnTo>
                    <a:pt x="199371" y="5989"/>
                  </a:lnTo>
                  <a:cubicBezTo>
                    <a:pt x="199883" y="5394"/>
                    <a:pt x="200443" y="4846"/>
                    <a:pt x="201038" y="4334"/>
                  </a:cubicBezTo>
                  <a:lnTo>
                    <a:pt x="200728" y="3965"/>
                  </a:lnTo>
                  <a:close/>
                  <a:moveTo>
                    <a:pt x="157473" y="4299"/>
                  </a:moveTo>
                  <a:lnTo>
                    <a:pt x="157151" y="4644"/>
                  </a:lnTo>
                  <a:cubicBezTo>
                    <a:pt x="157735" y="5180"/>
                    <a:pt x="158283" y="5751"/>
                    <a:pt x="158771" y="6346"/>
                  </a:cubicBezTo>
                  <a:lnTo>
                    <a:pt x="159140" y="6049"/>
                  </a:lnTo>
                  <a:cubicBezTo>
                    <a:pt x="158628" y="5430"/>
                    <a:pt x="158068" y="4834"/>
                    <a:pt x="157473" y="4299"/>
                  </a:cubicBezTo>
                  <a:close/>
                  <a:moveTo>
                    <a:pt x="70033" y="4382"/>
                  </a:moveTo>
                  <a:cubicBezTo>
                    <a:pt x="69438" y="4930"/>
                    <a:pt x="68890" y="5525"/>
                    <a:pt x="68378" y="6144"/>
                  </a:cubicBezTo>
                  <a:lnTo>
                    <a:pt x="68748" y="6442"/>
                  </a:lnTo>
                  <a:cubicBezTo>
                    <a:pt x="69248" y="5834"/>
                    <a:pt x="69783" y="5263"/>
                    <a:pt x="70355" y="4727"/>
                  </a:cubicBezTo>
                  <a:lnTo>
                    <a:pt x="70033" y="4382"/>
                  </a:lnTo>
                  <a:close/>
                  <a:moveTo>
                    <a:pt x="93822" y="5811"/>
                  </a:moveTo>
                  <a:lnTo>
                    <a:pt x="93465" y="6120"/>
                  </a:lnTo>
                  <a:cubicBezTo>
                    <a:pt x="93977" y="6715"/>
                    <a:pt x="94441" y="7358"/>
                    <a:pt x="94846" y="8013"/>
                  </a:cubicBezTo>
                  <a:lnTo>
                    <a:pt x="95251" y="7763"/>
                  </a:lnTo>
                  <a:cubicBezTo>
                    <a:pt x="94834" y="7085"/>
                    <a:pt x="94346" y="6430"/>
                    <a:pt x="93822" y="5811"/>
                  </a:cubicBezTo>
                  <a:close/>
                  <a:moveTo>
                    <a:pt x="133696" y="5906"/>
                  </a:moveTo>
                  <a:cubicBezTo>
                    <a:pt x="133172" y="6525"/>
                    <a:pt x="132696" y="7192"/>
                    <a:pt x="132279" y="7870"/>
                  </a:cubicBezTo>
                  <a:lnTo>
                    <a:pt x="132684" y="8120"/>
                  </a:lnTo>
                  <a:cubicBezTo>
                    <a:pt x="133101" y="7454"/>
                    <a:pt x="133553" y="6811"/>
                    <a:pt x="134065" y="6215"/>
                  </a:cubicBezTo>
                  <a:lnTo>
                    <a:pt x="133696" y="5906"/>
                  </a:lnTo>
                  <a:close/>
                  <a:moveTo>
                    <a:pt x="224457" y="6287"/>
                  </a:moveTo>
                  <a:lnTo>
                    <a:pt x="224076" y="6585"/>
                  </a:lnTo>
                  <a:cubicBezTo>
                    <a:pt x="224565" y="7204"/>
                    <a:pt x="225005" y="7858"/>
                    <a:pt x="225398" y="8525"/>
                  </a:cubicBezTo>
                  <a:lnTo>
                    <a:pt x="225803" y="8287"/>
                  </a:lnTo>
                  <a:cubicBezTo>
                    <a:pt x="225410" y="7597"/>
                    <a:pt x="224946" y="6918"/>
                    <a:pt x="224457" y="6287"/>
                  </a:cubicBezTo>
                  <a:close/>
                  <a:moveTo>
                    <a:pt x="3073" y="6394"/>
                  </a:moveTo>
                  <a:cubicBezTo>
                    <a:pt x="2573" y="7025"/>
                    <a:pt x="2132" y="7704"/>
                    <a:pt x="1727" y="8406"/>
                  </a:cubicBezTo>
                  <a:lnTo>
                    <a:pt x="2144" y="8632"/>
                  </a:lnTo>
                  <a:cubicBezTo>
                    <a:pt x="2525" y="7954"/>
                    <a:pt x="2966" y="7299"/>
                    <a:pt x="3442" y="6680"/>
                  </a:cubicBezTo>
                  <a:lnTo>
                    <a:pt x="3073" y="6394"/>
                  </a:lnTo>
                  <a:close/>
                  <a:moveTo>
                    <a:pt x="29969" y="7501"/>
                  </a:moveTo>
                  <a:lnTo>
                    <a:pt x="29576" y="7763"/>
                  </a:lnTo>
                  <a:cubicBezTo>
                    <a:pt x="30005" y="8418"/>
                    <a:pt x="30386" y="9109"/>
                    <a:pt x="30707" y="9823"/>
                  </a:cubicBezTo>
                  <a:lnTo>
                    <a:pt x="31136" y="9621"/>
                  </a:lnTo>
                  <a:cubicBezTo>
                    <a:pt x="30802" y="8894"/>
                    <a:pt x="30409" y="8180"/>
                    <a:pt x="29969" y="7501"/>
                  </a:cubicBezTo>
                  <a:close/>
                  <a:moveTo>
                    <a:pt x="197561" y="7608"/>
                  </a:moveTo>
                  <a:cubicBezTo>
                    <a:pt x="197121" y="8287"/>
                    <a:pt x="196740" y="9001"/>
                    <a:pt x="196406" y="9740"/>
                  </a:cubicBezTo>
                  <a:lnTo>
                    <a:pt x="196847" y="9930"/>
                  </a:lnTo>
                  <a:cubicBezTo>
                    <a:pt x="197168" y="9228"/>
                    <a:pt x="197537" y="8525"/>
                    <a:pt x="197966" y="7870"/>
                  </a:cubicBezTo>
                  <a:lnTo>
                    <a:pt x="197561" y="7608"/>
                  </a:lnTo>
                  <a:close/>
                  <a:moveTo>
                    <a:pt x="160533" y="8025"/>
                  </a:moveTo>
                  <a:lnTo>
                    <a:pt x="160128" y="8275"/>
                  </a:lnTo>
                  <a:cubicBezTo>
                    <a:pt x="160533" y="8942"/>
                    <a:pt x="160878" y="9644"/>
                    <a:pt x="161188" y="10371"/>
                  </a:cubicBezTo>
                  <a:lnTo>
                    <a:pt x="161628" y="10180"/>
                  </a:lnTo>
                  <a:cubicBezTo>
                    <a:pt x="161319" y="9442"/>
                    <a:pt x="160950" y="8716"/>
                    <a:pt x="160533" y="8025"/>
                  </a:cubicBezTo>
                  <a:close/>
                  <a:moveTo>
                    <a:pt x="66997" y="8132"/>
                  </a:moveTo>
                  <a:cubicBezTo>
                    <a:pt x="66593" y="8835"/>
                    <a:pt x="66235" y="9561"/>
                    <a:pt x="65926" y="10299"/>
                  </a:cubicBezTo>
                  <a:lnTo>
                    <a:pt x="66366" y="10490"/>
                  </a:lnTo>
                  <a:cubicBezTo>
                    <a:pt x="66664" y="9763"/>
                    <a:pt x="67021" y="9049"/>
                    <a:pt x="67414" y="8382"/>
                  </a:cubicBezTo>
                  <a:lnTo>
                    <a:pt x="66997" y="8132"/>
                  </a:lnTo>
                  <a:close/>
                  <a:moveTo>
                    <a:pt x="96382" y="9906"/>
                  </a:moveTo>
                  <a:lnTo>
                    <a:pt x="95953" y="10097"/>
                  </a:lnTo>
                  <a:cubicBezTo>
                    <a:pt x="96263" y="10811"/>
                    <a:pt x="96525" y="11561"/>
                    <a:pt x="96727" y="12311"/>
                  </a:cubicBezTo>
                  <a:lnTo>
                    <a:pt x="97192" y="12180"/>
                  </a:lnTo>
                  <a:cubicBezTo>
                    <a:pt x="96977" y="11407"/>
                    <a:pt x="96703" y="10645"/>
                    <a:pt x="96382" y="9906"/>
                  </a:cubicBezTo>
                  <a:close/>
                  <a:moveTo>
                    <a:pt x="131172" y="10025"/>
                  </a:moveTo>
                  <a:cubicBezTo>
                    <a:pt x="130851" y="10764"/>
                    <a:pt x="130589" y="11538"/>
                    <a:pt x="130386" y="12311"/>
                  </a:cubicBezTo>
                  <a:lnTo>
                    <a:pt x="130839" y="12430"/>
                  </a:lnTo>
                  <a:cubicBezTo>
                    <a:pt x="131041" y="11680"/>
                    <a:pt x="131303" y="10930"/>
                    <a:pt x="131601" y="10204"/>
                  </a:cubicBezTo>
                  <a:lnTo>
                    <a:pt x="131172" y="10025"/>
                  </a:lnTo>
                  <a:close/>
                  <a:moveTo>
                    <a:pt x="226851" y="10466"/>
                  </a:moveTo>
                  <a:lnTo>
                    <a:pt x="226410" y="10645"/>
                  </a:lnTo>
                  <a:cubicBezTo>
                    <a:pt x="226696" y="11371"/>
                    <a:pt x="226934" y="12133"/>
                    <a:pt x="227113" y="12895"/>
                  </a:cubicBezTo>
                  <a:lnTo>
                    <a:pt x="227577" y="12788"/>
                  </a:lnTo>
                  <a:cubicBezTo>
                    <a:pt x="227386" y="12002"/>
                    <a:pt x="227148" y="11216"/>
                    <a:pt x="226851" y="10466"/>
                  </a:cubicBezTo>
                  <a:close/>
                  <a:moveTo>
                    <a:pt x="703" y="10597"/>
                  </a:moveTo>
                  <a:cubicBezTo>
                    <a:pt x="406" y="11347"/>
                    <a:pt x="179" y="12121"/>
                    <a:pt x="1" y="12907"/>
                  </a:cubicBezTo>
                  <a:lnTo>
                    <a:pt x="465" y="13014"/>
                  </a:lnTo>
                  <a:cubicBezTo>
                    <a:pt x="632" y="12252"/>
                    <a:pt x="858" y="11490"/>
                    <a:pt x="1144" y="10764"/>
                  </a:cubicBezTo>
                  <a:lnTo>
                    <a:pt x="703" y="10597"/>
                  </a:lnTo>
                  <a:close/>
                  <a:moveTo>
                    <a:pt x="31981" y="11895"/>
                  </a:moveTo>
                  <a:lnTo>
                    <a:pt x="31529" y="12026"/>
                  </a:lnTo>
                  <a:cubicBezTo>
                    <a:pt x="31743" y="12776"/>
                    <a:pt x="31910" y="13550"/>
                    <a:pt x="32017" y="14324"/>
                  </a:cubicBezTo>
                  <a:lnTo>
                    <a:pt x="32493" y="14252"/>
                  </a:lnTo>
                  <a:cubicBezTo>
                    <a:pt x="32374" y="13454"/>
                    <a:pt x="32207" y="12657"/>
                    <a:pt x="31981" y="11895"/>
                  </a:cubicBezTo>
                  <a:close/>
                  <a:moveTo>
                    <a:pt x="195585" y="12014"/>
                  </a:moveTo>
                  <a:cubicBezTo>
                    <a:pt x="195359" y="12788"/>
                    <a:pt x="195204" y="13585"/>
                    <a:pt x="195097" y="14383"/>
                  </a:cubicBezTo>
                  <a:lnTo>
                    <a:pt x="195573" y="14443"/>
                  </a:lnTo>
                  <a:cubicBezTo>
                    <a:pt x="195668" y="13669"/>
                    <a:pt x="195823" y="12895"/>
                    <a:pt x="196037" y="12145"/>
                  </a:cubicBezTo>
                  <a:lnTo>
                    <a:pt x="195585" y="12014"/>
                  </a:lnTo>
                  <a:close/>
                  <a:moveTo>
                    <a:pt x="162378" y="12478"/>
                  </a:moveTo>
                  <a:lnTo>
                    <a:pt x="161926" y="12597"/>
                  </a:lnTo>
                  <a:cubicBezTo>
                    <a:pt x="162104" y="13359"/>
                    <a:pt x="162247" y="14133"/>
                    <a:pt x="162319" y="14907"/>
                  </a:cubicBezTo>
                  <a:lnTo>
                    <a:pt x="162795" y="14871"/>
                  </a:lnTo>
                  <a:cubicBezTo>
                    <a:pt x="162712" y="14062"/>
                    <a:pt x="162581" y="13264"/>
                    <a:pt x="162378" y="12478"/>
                  </a:cubicBezTo>
                  <a:close/>
                  <a:moveTo>
                    <a:pt x="65188" y="12609"/>
                  </a:moveTo>
                  <a:cubicBezTo>
                    <a:pt x="64997" y="13395"/>
                    <a:pt x="64866" y="14193"/>
                    <a:pt x="64795" y="14990"/>
                  </a:cubicBezTo>
                  <a:lnTo>
                    <a:pt x="65271" y="15038"/>
                  </a:lnTo>
                  <a:cubicBezTo>
                    <a:pt x="65342" y="14264"/>
                    <a:pt x="65473" y="13478"/>
                    <a:pt x="65652" y="12716"/>
                  </a:cubicBezTo>
                  <a:lnTo>
                    <a:pt x="65188" y="12609"/>
                  </a:lnTo>
                  <a:close/>
                  <a:moveTo>
                    <a:pt x="97644" y="14562"/>
                  </a:moveTo>
                  <a:lnTo>
                    <a:pt x="97168" y="14621"/>
                  </a:lnTo>
                  <a:cubicBezTo>
                    <a:pt x="97251" y="15240"/>
                    <a:pt x="97287" y="15883"/>
                    <a:pt x="97287" y="16514"/>
                  </a:cubicBezTo>
                  <a:cubicBezTo>
                    <a:pt x="97287" y="16669"/>
                    <a:pt x="97287" y="16824"/>
                    <a:pt x="97287" y="16979"/>
                  </a:cubicBezTo>
                  <a:lnTo>
                    <a:pt x="97763" y="16967"/>
                  </a:lnTo>
                  <a:cubicBezTo>
                    <a:pt x="97763" y="16812"/>
                    <a:pt x="97763" y="16669"/>
                    <a:pt x="97763" y="16514"/>
                  </a:cubicBezTo>
                  <a:cubicBezTo>
                    <a:pt x="97763" y="15859"/>
                    <a:pt x="97715" y="15205"/>
                    <a:pt x="97644" y="14562"/>
                  </a:cubicBezTo>
                  <a:close/>
                  <a:moveTo>
                    <a:pt x="129946" y="14693"/>
                  </a:moveTo>
                  <a:cubicBezTo>
                    <a:pt x="129874" y="15288"/>
                    <a:pt x="129839" y="15907"/>
                    <a:pt x="129839" y="16514"/>
                  </a:cubicBezTo>
                  <a:cubicBezTo>
                    <a:pt x="129839" y="16717"/>
                    <a:pt x="129839" y="16895"/>
                    <a:pt x="129827" y="17086"/>
                  </a:cubicBezTo>
                  <a:lnTo>
                    <a:pt x="130303" y="17110"/>
                  </a:lnTo>
                  <a:cubicBezTo>
                    <a:pt x="130315" y="16907"/>
                    <a:pt x="130315" y="16717"/>
                    <a:pt x="130315" y="16514"/>
                  </a:cubicBezTo>
                  <a:cubicBezTo>
                    <a:pt x="130315" y="15919"/>
                    <a:pt x="130350" y="15324"/>
                    <a:pt x="130410" y="14740"/>
                  </a:cubicBezTo>
                  <a:lnTo>
                    <a:pt x="129946" y="14693"/>
                  </a:lnTo>
                  <a:close/>
                  <a:moveTo>
                    <a:pt x="32172" y="16669"/>
                  </a:moveTo>
                  <a:cubicBezTo>
                    <a:pt x="32172" y="17479"/>
                    <a:pt x="32243" y="18288"/>
                    <a:pt x="32362" y="19074"/>
                  </a:cubicBezTo>
                  <a:lnTo>
                    <a:pt x="32838" y="19003"/>
                  </a:lnTo>
                  <a:cubicBezTo>
                    <a:pt x="32719" y="18241"/>
                    <a:pt x="32648" y="17443"/>
                    <a:pt x="32648" y="16669"/>
                  </a:cubicBezTo>
                  <a:close/>
                  <a:moveTo>
                    <a:pt x="194954" y="16788"/>
                  </a:moveTo>
                  <a:cubicBezTo>
                    <a:pt x="194942" y="17574"/>
                    <a:pt x="194870" y="18360"/>
                    <a:pt x="194751" y="19134"/>
                  </a:cubicBezTo>
                  <a:lnTo>
                    <a:pt x="195216" y="19205"/>
                  </a:lnTo>
                  <a:cubicBezTo>
                    <a:pt x="195347" y="18419"/>
                    <a:pt x="195418" y="17610"/>
                    <a:pt x="195430" y="16800"/>
                  </a:cubicBezTo>
                  <a:lnTo>
                    <a:pt x="194954" y="16788"/>
                  </a:lnTo>
                  <a:close/>
                  <a:moveTo>
                    <a:pt x="162890" y="17264"/>
                  </a:moveTo>
                  <a:lnTo>
                    <a:pt x="162414" y="17288"/>
                  </a:lnTo>
                  <a:cubicBezTo>
                    <a:pt x="162462" y="18086"/>
                    <a:pt x="162557" y="18896"/>
                    <a:pt x="162700" y="19681"/>
                  </a:cubicBezTo>
                  <a:lnTo>
                    <a:pt x="163176" y="19598"/>
                  </a:lnTo>
                  <a:cubicBezTo>
                    <a:pt x="163021" y="18824"/>
                    <a:pt x="162926" y="18038"/>
                    <a:pt x="162890" y="17264"/>
                  </a:cubicBezTo>
                  <a:close/>
                  <a:moveTo>
                    <a:pt x="64699" y="17383"/>
                  </a:moveTo>
                  <a:cubicBezTo>
                    <a:pt x="64664" y="18169"/>
                    <a:pt x="64557" y="18955"/>
                    <a:pt x="64402" y="19717"/>
                  </a:cubicBezTo>
                  <a:lnTo>
                    <a:pt x="64866" y="19812"/>
                  </a:lnTo>
                  <a:cubicBezTo>
                    <a:pt x="65033" y="19027"/>
                    <a:pt x="65128" y="18217"/>
                    <a:pt x="65176" y="17419"/>
                  </a:cubicBezTo>
                  <a:lnTo>
                    <a:pt x="64699" y="17383"/>
                  </a:lnTo>
                  <a:close/>
                  <a:moveTo>
                    <a:pt x="98001" y="19300"/>
                  </a:moveTo>
                  <a:lnTo>
                    <a:pt x="97537" y="19384"/>
                  </a:lnTo>
                  <a:cubicBezTo>
                    <a:pt x="97668" y="20170"/>
                    <a:pt x="97870" y="20967"/>
                    <a:pt x="98120" y="21729"/>
                  </a:cubicBezTo>
                  <a:lnTo>
                    <a:pt x="98573" y="21574"/>
                  </a:lnTo>
                  <a:cubicBezTo>
                    <a:pt x="98323" y="20836"/>
                    <a:pt x="98132" y="20074"/>
                    <a:pt x="98001" y="19300"/>
                  </a:cubicBezTo>
                  <a:close/>
                  <a:moveTo>
                    <a:pt x="129577" y="19419"/>
                  </a:moveTo>
                  <a:cubicBezTo>
                    <a:pt x="129434" y="20193"/>
                    <a:pt x="129243" y="20955"/>
                    <a:pt x="128981" y="21694"/>
                  </a:cubicBezTo>
                  <a:lnTo>
                    <a:pt x="129434" y="21848"/>
                  </a:lnTo>
                  <a:cubicBezTo>
                    <a:pt x="129696" y="21086"/>
                    <a:pt x="129898" y="20300"/>
                    <a:pt x="130053" y="19515"/>
                  </a:cubicBezTo>
                  <a:lnTo>
                    <a:pt x="129577" y="19419"/>
                  </a:lnTo>
                  <a:close/>
                  <a:moveTo>
                    <a:pt x="33362" y="21289"/>
                  </a:moveTo>
                  <a:lnTo>
                    <a:pt x="32910" y="21432"/>
                  </a:lnTo>
                  <a:cubicBezTo>
                    <a:pt x="33148" y="22205"/>
                    <a:pt x="33446" y="22956"/>
                    <a:pt x="33803" y="23682"/>
                  </a:cubicBezTo>
                  <a:lnTo>
                    <a:pt x="34231" y="23479"/>
                  </a:lnTo>
                  <a:cubicBezTo>
                    <a:pt x="33886" y="22777"/>
                    <a:pt x="33600" y="22039"/>
                    <a:pt x="33362" y="21289"/>
                  </a:cubicBezTo>
                  <a:close/>
                  <a:moveTo>
                    <a:pt x="194204" y="21408"/>
                  </a:moveTo>
                  <a:cubicBezTo>
                    <a:pt x="193966" y="22158"/>
                    <a:pt x="193668" y="22884"/>
                    <a:pt x="193323" y="23587"/>
                  </a:cubicBezTo>
                  <a:lnTo>
                    <a:pt x="193751" y="23801"/>
                  </a:lnTo>
                  <a:cubicBezTo>
                    <a:pt x="194097" y="23075"/>
                    <a:pt x="194406" y="22325"/>
                    <a:pt x="194656" y="21563"/>
                  </a:cubicBezTo>
                  <a:lnTo>
                    <a:pt x="194204" y="21408"/>
                  </a:lnTo>
                  <a:close/>
                  <a:moveTo>
                    <a:pt x="163795" y="21860"/>
                  </a:moveTo>
                  <a:lnTo>
                    <a:pt x="163343" y="22015"/>
                  </a:lnTo>
                  <a:cubicBezTo>
                    <a:pt x="163605" y="22777"/>
                    <a:pt x="163938" y="23527"/>
                    <a:pt x="164319" y="24241"/>
                  </a:cubicBezTo>
                  <a:lnTo>
                    <a:pt x="164736" y="24015"/>
                  </a:lnTo>
                  <a:cubicBezTo>
                    <a:pt x="164367" y="23325"/>
                    <a:pt x="164057" y="22598"/>
                    <a:pt x="163795" y="21860"/>
                  </a:cubicBezTo>
                  <a:close/>
                  <a:moveTo>
                    <a:pt x="63771" y="21979"/>
                  </a:moveTo>
                  <a:cubicBezTo>
                    <a:pt x="63509" y="22717"/>
                    <a:pt x="63175" y="23432"/>
                    <a:pt x="62806" y="24122"/>
                  </a:cubicBezTo>
                  <a:lnTo>
                    <a:pt x="63223" y="24349"/>
                  </a:lnTo>
                  <a:cubicBezTo>
                    <a:pt x="63616" y="23634"/>
                    <a:pt x="63937" y="22896"/>
                    <a:pt x="64211" y="22146"/>
                  </a:cubicBezTo>
                  <a:lnTo>
                    <a:pt x="63771" y="21979"/>
                  </a:lnTo>
                  <a:close/>
                  <a:moveTo>
                    <a:pt x="99478" y="23741"/>
                  </a:moveTo>
                  <a:lnTo>
                    <a:pt x="99049" y="23968"/>
                  </a:lnTo>
                  <a:cubicBezTo>
                    <a:pt x="99418" y="24682"/>
                    <a:pt x="99835" y="25373"/>
                    <a:pt x="100299" y="26039"/>
                  </a:cubicBezTo>
                  <a:lnTo>
                    <a:pt x="100692" y="25765"/>
                  </a:lnTo>
                  <a:cubicBezTo>
                    <a:pt x="100240" y="25123"/>
                    <a:pt x="99835" y="24444"/>
                    <a:pt x="99478" y="23741"/>
                  </a:cubicBezTo>
                  <a:close/>
                  <a:moveTo>
                    <a:pt x="128064" y="23860"/>
                  </a:moveTo>
                  <a:cubicBezTo>
                    <a:pt x="127707" y="24551"/>
                    <a:pt x="127291" y="25230"/>
                    <a:pt x="126838" y="25861"/>
                  </a:cubicBezTo>
                  <a:lnTo>
                    <a:pt x="127231" y="26135"/>
                  </a:lnTo>
                  <a:cubicBezTo>
                    <a:pt x="127695" y="25480"/>
                    <a:pt x="128124" y="24789"/>
                    <a:pt x="128493" y="24075"/>
                  </a:cubicBezTo>
                  <a:lnTo>
                    <a:pt x="128064" y="23860"/>
                  </a:lnTo>
                  <a:close/>
                  <a:moveTo>
                    <a:pt x="35398" y="25515"/>
                  </a:moveTo>
                  <a:lnTo>
                    <a:pt x="35005" y="25777"/>
                  </a:lnTo>
                  <a:cubicBezTo>
                    <a:pt x="35458" y="26444"/>
                    <a:pt x="35970" y="27087"/>
                    <a:pt x="36505" y="27682"/>
                  </a:cubicBezTo>
                  <a:lnTo>
                    <a:pt x="36863" y="27361"/>
                  </a:lnTo>
                  <a:cubicBezTo>
                    <a:pt x="36339" y="26777"/>
                    <a:pt x="35839" y="26158"/>
                    <a:pt x="35398" y="25515"/>
                  </a:cubicBezTo>
                  <a:close/>
                  <a:moveTo>
                    <a:pt x="192132" y="25611"/>
                  </a:moveTo>
                  <a:cubicBezTo>
                    <a:pt x="191680" y="26254"/>
                    <a:pt x="191191" y="26873"/>
                    <a:pt x="190656" y="27444"/>
                  </a:cubicBezTo>
                  <a:lnTo>
                    <a:pt x="191001" y="27766"/>
                  </a:lnTo>
                  <a:cubicBezTo>
                    <a:pt x="191561" y="27182"/>
                    <a:pt x="192061" y="26551"/>
                    <a:pt x="192525" y="25885"/>
                  </a:cubicBezTo>
                  <a:lnTo>
                    <a:pt x="192132" y="25611"/>
                  </a:lnTo>
                  <a:close/>
                  <a:moveTo>
                    <a:pt x="165986" y="26004"/>
                  </a:moveTo>
                  <a:lnTo>
                    <a:pt x="165605" y="26289"/>
                  </a:lnTo>
                  <a:cubicBezTo>
                    <a:pt x="166081" y="26932"/>
                    <a:pt x="166605" y="27551"/>
                    <a:pt x="167177" y="28123"/>
                  </a:cubicBezTo>
                  <a:lnTo>
                    <a:pt x="167510" y="27789"/>
                  </a:lnTo>
                  <a:cubicBezTo>
                    <a:pt x="166962" y="27230"/>
                    <a:pt x="166450" y="26635"/>
                    <a:pt x="165986" y="26004"/>
                  </a:cubicBezTo>
                  <a:close/>
                  <a:moveTo>
                    <a:pt x="61544" y="26099"/>
                  </a:moveTo>
                  <a:cubicBezTo>
                    <a:pt x="61080" y="26730"/>
                    <a:pt x="60556" y="27325"/>
                    <a:pt x="60008" y="27873"/>
                  </a:cubicBezTo>
                  <a:lnTo>
                    <a:pt x="60342" y="28218"/>
                  </a:lnTo>
                  <a:cubicBezTo>
                    <a:pt x="60913" y="27647"/>
                    <a:pt x="61449" y="27028"/>
                    <a:pt x="61925" y="26385"/>
                  </a:cubicBezTo>
                  <a:lnTo>
                    <a:pt x="61544" y="26099"/>
                  </a:lnTo>
                  <a:close/>
                  <a:moveTo>
                    <a:pt x="102180" y="27575"/>
                  </a:moveTo>
                  <a:lnTo>
                    <a:pt x="101835" y="27909"/>
                  </a:lnTo>
                  <a:cubicBezTo>
                    <a:pt x="102395" y="28480"/>
                    <a:pt x="103002" y="29028"/>
                    <a:pt x="103633" y="29528"/>
                  </a:cubicBezTo>
                  <a:lnTo>
                    <a:pt x="103919" y="29159"/>
                  </a:lnTo>
                  <a:cubicBezTo>
                    <a:pt x="103311" y="28671"/>
                    <a:pt x="102728" y="28135"/>
                    <a:pt x="102180" y="27575"/>
                  </a:cubicBezTo>
                  <a:close/>
                  <a:moveTo>
                    <a:pt x="125338" y="27659"/>
                  </a:moveTo>
                  <a:cubicBezTo>
                    <a:pt x="124790" y="28230"/>
                    <a:pt x="124195" y="28754"/>
                    <a:pt x="123576" y="29230"/>
                  </a:cubicBezTo>
                  <a:lnTo>
                    <a:pt x="123873" y="29611"/>
                  </a:lnTo>
                  <a:cubicBezTo>
                    <a:pt x="124505" y="29111"/>
                    <a:pt x="125112" y="28575"/>
                    <a:pt x="125671" y="27992"/>
                  </a:cubicBezTo>
                  <a:lnTo>
                    <a:pt x="125338" y="27659"/>
                  </a:lnTo>
                  <a:close/>
                  <a:moveTo>
                    <a:pt x="38577" y="28968"/>
                  </a:moveTo>
                  <a:lnTo>
                    <a:pt x="38268" y="29337"/>
                  </a:lnTo>
                  <a:cubicBezTo>
                    <a:pt x="38899" y="29849"/>
                    <a:pt x="39565" y="30314"/>
                    <a:pt x="40256" y="30718"/>
                  </a:cubicBezTo>
                  <a:lnTo>
                    <a:pt x="40494" y="30314"/>
                  </a:lnTo>
                  <a:cubicBezTo>
                    <a:pt x="39827" y="29909"/>
                    <a:pt x="39184" y="29456"/>
                    <a:pt x="38577" y="28968"/>
                  </a:cubicBezTo>
                  <a:close/>
                  <a:moveTo>
                    <a:pt x="188929" y="29040"/>
                  </a:moveTo>
                  <a:cubicBezTo>
                    <a:pt x="188322" y="29528"/>
                    <a:pt x="187667" y="29980"/>
                    <a:pt x="187000" y="30373"/>
                  </a:cubicBezTo>
                  <a:lnTo>
                    <a:pt x="187239" y="30790"/>
                  </a:lnTo>
                  <a:cubicBezTo>
                    <a:pt x="187929" y="30385"/>
                    <a:pt x="188608" y="29921"/>
                    <a:pt x="189227" y="29421"/>
                  </a:cubicBezTo>
                  <a:lnTo>
                    <a:pt x="188929" y="29040"/>
                  </a:lnTo>
                  <a:close/>
                  <a:moveTo>
                    <a:pt x="169284" y="29337"/>
                  </a:moveTo>
                  <a:lnTo>
                    <a:pt x="168998" y="29718"/>
                  </a:lnTo>
                  <a:cubicBezTo>
                    <a:pt x="169641" y="30206"/>
                    <a:pt x="170320" y="30647"/>
                    <a:pt x="171022" y="31028"/>
                  </a:cubicBezTo>
                  <a:lnTo>
                    <a:pt x="171248" y="30611"/>
                  </a:lnTo>
                  <a:cubicBezTo>
                    <a:pt x="170570" y="30230"/>
                    <a:pt x="169903" y="29802"/>
                    <a:pt x="169284" y="29337"/>
                  </a:cubicBezTo>
                  <a:close/>
                  <a:moveTo>
                    <a:pt x="58222" y="29409"/>
                  </a:moveTo>
                  <a:cubicBezTo>
                    <a:pt x="57591" y="29873"/>
                    <a:pt x="56925" y="30302"/>
                    <a:pt x="56246" y="30671"/>
                  </a:cubicBezTo>
                  <a:lnTo>
                    <a:pt x="56460" y="31088"/>
                  </a:lnTo>
                  <a:cubicBezTo>
                    <a:pt x="57175" y="30707"/>
                    <a:pt x="57865" y="30266"/>
                    <a:pt x="58508" y="29790"/>
                  </a:cubicBezTo>
                  <a:lnTo>
                    <a:pt x="58222" y="29409"/>
                  </a:lnTo>
                  <a:close/>
                  <a:moveTo>
                    <a:pt x="105871" y="30456"/>
                  </a:moveTo>
                  <a:lnTo>
                    <a:pt x="105633" y="30873"/>
                  </a:lnTo>
                  <a:cubicBezTo>
                    <a:pt x="106336" y="31278"/>
                    <a:pt x="107074" y="31623"/>
                    <a:pt x="107824" y="31909"/>
                  </a:cubicBezTo>
                  <a:lnTo>
                    <a:pt x="107991" y="31469"/>
                  </a:lnTo>
                  <a:cubicBezTo>
                    <a:pt x="107264" y="31183"/>
                    <a:pt x="106550" y="30849"/>
                    <a:pt x="105871" y="30456"/>
                  </a:cubicBezTo>
                  <a:close/>
                  <a:moveTo>
                    <a:pt x="121623" y="30528"/>
                  </a:moveTo>
                  <a:cubicBezTo>
                    <a:pt x="120933" y="30909"/>
                    <a:pt x="120218" y="31242"/>
                    <a:pt x="119492" y="31516"/>
                  </a:cubicBezTo>
                  <a:lnTo>
                    <a:pt x="119659" y="31957"/>
                  </a:lnTo>
                  <a:cubicBezTo>
                    <a:pt x="120409" y="31671"/>
                    <a:pt x="121147" y="31338"/>
                    <a:pt x="121849" y="30945"/>
                  </a:cubicBezTo>
                  <a:lnTo>
                    <a:pt x="121623" y="30528"/>
                  </a:lnTo>
                  <a:close/>
                  <a:moveTo>
                    <a:pt x="42601" y="31361"/>
                  </a:moveTo>
                  <a:lnTo>
                    <a:pt x="42423" y="31802"/>
                  </a:lnTo>
                  <a:cubicBezTo>
                    <a:pt x="43161" y="32111"/>
                    <a:pt x="43935" y="32361"/>
                    <a:pt x="44721" y="32552"/>
                  </a:cubicBezTo>
                  <a:lnTo>
                    <a:pt x="44828" y="32088"/>
                  </a:lnTo>
                  <a:cubicBezTo>
                    <a:pt x="44078" y="31897"/>
                    <a:pt x="43316" y="31659"/>
                    <a:pt x="42601" y="31361"/>
                  </a:cubicBezTo>
                  <a:close/>
                  <a:moveTo>
                    <a:pt x="184881" y="31409"/>
                  </a:moveTo>
                  <a:cubicBezTo>
                    <a:pt x="184167" y="31695"/>
                    <a:pt x="183405" y="31933"/>
                    <a:pt x="182643" y="32123"/>
                  </a:cubicBezTo>
                  <a:lnTo>
                    <a:pt x="182762" y="32576"/>
                  </a:lnTo>
                  <a:cubicBezTo>
                    <a:pt x="183536" y="32397"/>
                    <a:pt x="184322" y="32147"/>
                    <a:pt x="185060" y="31850"/>
                  </a:cubicBezTo>
                  <a:lnTo>
                    <a:pt x="184881" y="31409"/>
                  </a:lnTo>
                  <a:close/>
                  <a:moveTo>
                    <a:pt x="173392" y="31576"/>
                  </a:moveTo>
                  <a:lnTo>
                    <a:pt x="173225" y="32028"/>
                  </a:lnTo>
                  <a:cubicBezTo>
                    <a:pt x="173987" y="32302"/>
                    <a:pt x="174761" y="32528"/>
                    <a:pt x="175559" y="32683"/>
                  </a:cubicBezTo>
                  <a:lnTo>
                    <a:pt x="175654" y="32219"/>
                  </a:lnTo>
                  <a:cubicBezTo>
                    <a:pt x="174880" y="32064"/>
                    <a:pt x="174130" y="31850"/>
                    <a:pt x="173392" y="31576"/>
                  </a:cubicBezTo>
                  <a:close/>
                  <a:moveTo>
                    <a:pt x="54091" y="31623"/>
                  </a:moveTo>
                  <a:cubicBezTo>
                    <a:pt x="53353" y="31885"/>
                    <a:pt x="52591" y="32088"/>
                    <a:pt x="51829" y="32242"/>
                  </a:cubicBezTo>
                  <a:lnTo>
                    <a:pt x="51924" y="32719"/>
                  </a:lnTo>
                  <a:cubicBezTo>
                    <a:pt x="52710" y="32552"/>
                    <a:pt x="53496" y="32338"/>
                    <a:pt x="54258" y="32064"/>
                  </a:cubicBezTo>
                  <a:lnTo>
                    <a:pt x="54091" y="31623"/>
                  </a:lnTo>
                  <a:close/>
                  <a:moveTo>
                    <a:pt x="110241" y="32159"/>
                  </a:moveTo>
                  <a:lnTo>
                    <a:pt x="110134" y="32623"/>
                  </a:lnTo>
                  <a:cubicBezTo>
                    <a:pt x="110919" y="32802"/>
                    <a:pt x="111717" y="32921"/>
                    <a:pt x="112527" y="32981"/>
                  </a:cubicBezTo>
                  <a:lnTo>
                    <a:pt x="112563" y="32504"/>
                  </a:lnTo>
                  <a:cubicBezTo>
                    <a:pt x="111777" y="32445"/>
                    <a:pt x="111003" y="32326"/>
                    <a:pt x="110241" y="32159"/>
                  </a:cubicBezTo>
                  <a:close/>
                  <a:moveTo>
                    <a:pt x="117242" y="32183"/>
                  </a:moveTo>
                  <a:cubicBezTo>
                    <a:pt x="116480" y="32350"/>
                    <a:pt x="115694" y="32469"/>
                    <a:pt x="114908" y="32516"/>
                  </a:cubicBezTo>
                  <a:lnTo>
                    <a:pt x="114944" y="32993"/>
                  </a:lnTo>
                  <a:cubicBezTo>
                    <a:pt x="115753" y="32933"/>
                    <a:pt x="116551" y="32826"/>
                    <a:pt x="117337" y="32647"/>
                  </a:cubicBezTo>
                  <a:lnTo>
                    <a:pt x="117242" y="32183"/>
                  </a:lnTo>
                  <a:close/>
                  <a:moveTo>
                    <a:pt x="47150" y="32481"/>
                  </a:moveTo>
                  <a:lnTo>
                    <a:pt x="47102" y="32957"/>
                  </a:lnTo>
                  <a:cubicBezTo>
                    <a:pt x="47626" y="33004"/>
                    <a:pt x="48150" y="33028"/>
                    <a:pt x="48686" y="33028"/>
                  </a:cubicBezTo>
                  <a:cubicBezTo>
                    <a:pt x="48959" y="33028"/>
                    <a:pt x="49245" y="33028"/>
                    <a:pt x="49519" y="33004"/>
                  </a:cubicBezTo>
                  <a:lnTo>
                    <a:pt x="49495" y="32528"/>
                  </a:lnTo>
                  <a:cubicBezTo>
                    <a:pt x="49221" y="32552"/>
                    <a:pt x="48947" y="32552"/>
                    <a:pt x="48686" y="32552"/>
                  </a:cubicBezTo>
                  <a:cubicBezTo>
                    <a:pt x="48174" y="32552"/>
                    <a:pt x="47650" y="32528"/>
                    <a:pt x="47150" y="32481"/>
                  </a:cubicBezTo>
                  <a:close/>
                  <a:moveTo>
                    <a:pt x="180333" y="32492"/>
                  </a:moveTo>
                  <a:cubicBezTo>
                    <a:pt x="179857" y="32528"/>
                    <a:pt x="179392" y="32552"/>
                    <a:pt x="178916" y="32552"/>
                  </a:cubicBezTo>
                  <a:cubicBezTo>
                    <a:pt x="178607" y="32552"/>
                    <a:pt x="178297" y="32540"/>
                    <a:pt x="177975" y="32528"/>
                  </a:cubicBezTo>
                  <a:lnTo>
                    <a:pt x="177952" y="33004"/>
                  </a:lnTo>
                  <a:cubicBezTo>
                    <a:pt x="178273" y="33016"/>
                    <a:pt x="178595" y="33028"/>
                    <a:pt x="178916" y="33028"/>
                  </a:cubicBezTo>
                  <a:cubicBezTo>
                    <a:pt x="179404" y="33028"/>
                    <a:pt x="179892" y="33004"/>
                    <a:pt x="180369" y="32969"/>
                  </a:cubicBezTo>
                  <a:lnTo>
                    <a:pt x="180333" y="3249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0;p18">
              <a:extLst>
                <a:ext uri="{FF2B5EF4-FFF2-40B4-BE49-F238E27FC236}">
                  <a16:creationId xmlns:a16="http://schemas.microsoft.com/office/drawing/2014/main" id="{F348636F-8EAF-4EF1-B512-968FA666C562}"/>
                </a:ext>
              </a:extLst>
            </p:cNvPr>
            <p:cNvSpPr/>
            <p:nvPr/>
          </p:nvSpPr>
          <p:spPr>
            <a:xfrm>
              <a:off x="1449594" y="2019154"/>
              <a:ext cx="6237954" cy="863195"/>
            </a:xfrm>
            <a:custGeom>
              <a:avLst/>
              <a:gdLst/>
              <a:ahLst/>
              <a:cxnLst/>
              <a:rect l="l" t="t" r="r" b="b"/>
              <a:pathLst>
                <a:path w="238340" h="32981" extrusionOk="0">
                  <a:moveTo>
                    <a:pt x="21497" y="1"/>
                  </a:moveTo>
                  <a:cubicBezTo>
                    <a:pt x="20566" y="1"/>
                    <a:pt x="19650" y="60"/>
                    <a:pt x="18752" y="176"/>
                  </a:cubicBezTo>
                  <a:cubicBezTo>
                    <a:pt x="16824" y="414"/>
                    <a:pt x="15002" y="926"/>
                    <a:pt x="13347" y="1593"/>
                  </a:cubicBezTo>
                  <a:cubicBezTo>
                    <a:pt x="11692" y="2272"/>
                    <a:pt x="10216" y="3129"/>
                    <a:pt x="8906" y="4070"/>
                  </a:cubicBezTo>
                  <a:cubicBezTo>
                    <a:pt x="6275" y="5963"/>
                    <a:pt x="4405" y="8225"/>
                    <a:pt x="3096" y="10368"/>
                  </a:cubicBezTo>
                  <a:cubicBezTo>
                    <a:pt x="1810" y="12523"/>
                    <a:pt x="1072" y="14559"/>
                    <a:pt x="655" y="16238"/>
                  </a:cubicBezTo>
                  <a:cubicBezTo>
                    <a:pt x="238" y="17916"/>
                    <a:pt x="95" y="19250"/>
                    <a:pt x="48" y="20131"/>
                  </a:cubicBezTo>
                  <a:cubicBezTo>
                    <a:pt x="12" y="20583"/>
                    <a:pt x="24" y="20917"/>
                    <a:pt x="12" y="21143"/>
                  </a:cubicBezTo>
                  <a:cubicBezTo>
                    <a:pt x="0" y="21369"/>
                    <a:pt x="0" y="21488"/>
                    <a:pt x="0" y="21488"/>
                  </a:cubicBezTo>
                  <a:lnTo>
                    <a:pt x="429" y="21488"/>
                  </a:lnTo>
                  <a:cubicBezTo>
                    <a:pt x="429" y="21488"/>
                    <a:pt x="429" y="21369"/>
                    <a:pt x="441" y="21155"/>
                  </a:cubicBezTo>
                  <a:cubicBezTo>
                    <a:pt x="441" y="20929"/>
                    <a:pt x="441" y="20595"/>
                    <a:pt x="476" y="20167"/>
                  </a:cubicBezTo>
                  <a:cubicBezTo>
                    <a:pt x="524" y="19286"/>
                    <a:pt x="655" y="17988"/>
                    <a:pt x="1060" y="16345"/>
                  </a:cubicBezTo>
                  <a:cubicBezTo>
                    <a:pt x="1477" y="14702"/>
                    <a:pt x="2191" y="12702"/>
                    <a:pt x="3465" y="10582"/>
                  </a:cubicBezTo>
                  <a:cubicBezTo>
                    <a:pt x="4739" y="8487"/>
                    <a:pt x="6584" y="6272"/>
                    <a:pt x="9156" y="4415"/>
                  </a:cubicBezTo>
                  <a:cubicBezTo>
                    <a:pt x="10430" y="3498"/>
                    <a:pt x="11883" y="2653"/>
                    <a:pt x="13514" y="1986"/>
                  </a:cubicBezTo>
                  <a:cubicBezTo>
                    <a:pt x="15133" y="1331"/>
                    <a:pt x="16919" y="831"/>
                    <a:pt x="18812" y="593"/>
                  </a:cubicBezTo>
                  <a:cubicBezTo>
                    <a:pt x="19668" y="480"/>
                    <a:pt x="20543" y="423"/>
                    <a:pt x="21433" y="423"/>
                  </a:cubicBezTo>
                  <a:cubicBezTo>
                    <a:pt x="22513" y="423"/>
                    <a:pt x="23614" y="507"/>
                    <a:pt x="24729" y="676"/>
                  </a:cubicBezTo>
                  <a:cubicBezTo>
                    <a:pt x="25753" y="831"/>
                    <a:pt x="26777" y="1069"/>
                    <a:pt x="27801" y="1391"/>
                  </a:cubicBezTo>
                  <a:cubicBezTo>
                    <a:pt x="28825" y="1712"/>
                    <a:pt x="29825" y="2117"/>
                    <a:pt x="30825" y="2605"/>
                  </a:cubicBezTo>
                  <a:cubicBezTo>
                    <a:pt x="32802" y="3581"/>
                    <a:pt x="34683" y="4903"/>
                    <a:pt x="36350" y="6546"/>
                  </a:cubicBezTo>
                  <a:cubicBezTo>
                    <a:pt x="38005" y="8201"/>
                    <a:pt x="39434" y="10177"/>
                    <a:pt x="40505" y="12416"/>
                  </a:cubicBezTo>
                  <a:cubicBezTo>
                    <a:pt x="41577" y="14642"/>
                    <a:pt x="42267" y="17143"/>
                    <a:pt x="42482" y="19726"/>
                  </a:cubicBezTo>
                  <a:cubicBezTo>
                    <a:pt x="42505" y="20048"/>
                    <a:pt x="42529" y="20381"/>
                    <a:pt x="42541" y="20702"/>
                  </a:cubicBezTo>
                  <a:cubicBezTo>
                    <a:pt x="42541" y="21000"/>
                    <a:pt x="42553" y="21298"/>
                    <a:pt x="42565" y="21595"/>
                  </a:cubicBezTo>
                  <a:cubicBezTo>
                    <a:pt x="42565" y="21774"/>
                    <a:pt x="42565" y="21953"/>
                    <a:pt x="42577" y="22131"/>
                  </a:cubicBezTo>
                  <a:cubicBezTo>
                    <a:pt x="42589" y="22322"/>
                    <a:pt x="42601" y="22500"/>
                    <a:pt x="42613" y="22679"/>
                  </a:cubicBezTo>
                  <a:cubicBezTo>
                    <a:pt x="42696" y="23405"/>
                    <a:pt x="42839" y="24120"/>
                    <a:pt x="43053" y="24822"/>
                  </a:cubicBezTo>
                  <a:cubicBezTo>
                    <a:pt x="43482" y="26239"/>
                    <a:pt x="44196" y="27596"/>
                    <a:pt x="45172" y="28787"/>
                  </a:cubicBezTo>
                  <a:cubicBezTo>
                    <a:pt x="46161" y="29989"/>
                    <a:pt x="47411" y="31001"/>
                    <a:pt x="48828" y="31728"/>
                  </a:cubicBezTo>
                  <a:cubicBezTo>
                    <a:pt x="50245" y="32454"/>
                    <a:pt x="51828" y="32894"/>
                    <a:pt x="53483" y="32966"/>
                  </a:cubicBezTo>
                  <a:cubicBezTo>
                    <a:pt x="53672" y="32975"/>
                    <a:pt x="53861" y="32980"/>
                    <a:pt x="54050" y="32980"/>
                  </a:cubicBezTo>
                  <a:cubicBezTo>
                    <a:pt x="55529" y="32980"/>
                    <a:pt x="57007" y="32692"/>
                    <a:pt x="58400" y="32132"/>
                  </a:cubicBezTo>
                  <a:cubicBezTo>
                    <a:pt x="59972" y="31490"/>
                    <a:pt x="61413" y="30478"/>
                    <a:pt x="62591" y="29180"/>
                  </a:cubicBezTo>
                  <a:cubicBezTo>
                    <a:pt x="63758" y="27882"/>
                    <a:pt x="64639" y="26310"/>
                    <a:pt x="65115" y="24596"/>
                  </a:cubicBezTo>
                  <a:cubicBezTo>
                    <a:pt x="65354" y="23739"/>
                    <a:pt x="65508" y="22858"/>
                    <a:pt x="65532" y="21953"/>
                  </a:cubicBezTo>
                  <a:lnTo>
                    <a:pt x="65556" y="21095"/>
                  </a:lnTo>
                  <a:lnTo>
                    <a:pt x="65568" y="20476"/>
                  </a:lnTo>
                  <a:cubicBezTo>
                    <a:pt x="65580" y="20274"/>
                    <a:pt x="65604" y="20060"/>
                    <a:pt x="65615" y="19857"/>
                  </a:cubicBezTo>
                  <a:cubicBezTo>
                    <a:pt x="65675" y="19036"/>
                    <a:pt x="65794" y="18214"/>
                    <a:pt x="65949" y="17393"/>
                  </a:cubicBezTo>
                  <a:cubicBezTo>
                    <a:pt x="66592" y="14118"/>
                    <a:pt x="68044" y="10963"/>
                    <a:pt x="70164" y="8320"/>
                  </a:cubicBezTo>
                  <a:cubicBezTo>
                    <a:pt x="72283" y="5677"/>
                    <a:pt x="75069" y="3534"/>
                    <a:pt x="78236" y="2153"/>
                  </a:cubicBezTo>
                  <a:cubicBezTo>
                    <a:pt x="79820" y="1462"/>
                    <a:pt x="81498" y="986"/>
                    <a:pt x="83213" y="700"/>
                  </a:cubicBezTo>
                  <a:cubicBezTo>
                    <a:pt x="84333" y="513"/>
                    <a:pt x="85463" y="428"/>
                    <a:pt x="86597" y="428"/>
                  </a:cubicBezTo>
                  <a:cubicBezTo>
                    <a:pt x="87199" y="428"/>
                    <a:pt x="87801" y="452"/>
                    <a:pt x="88404" y="498"/>
                  </a:cubicBezTo>
                  <a:cubicBezTo>
                    <a:pt x="91881" y="783"/>
                    <a:pt x="95322" y="1974"/>
                    <a:pt x="98251" y="3939"/>
                  </a:cubicBezTo>
                  <a:cubicBezTo>
                    <a:pt x="99727" y="4915"/>
                    <a:pt x="101072" y="6082"/>
                    <a:pt x="102263" y="7391"/>
                  </a:cubicBezTo>
                  <a:cubicBezTo>
                    <a:pt x="103442" y="8713"/>
                    <a:pt x="104477" y="10165"/>
                    <a:pt x="105287" y="11749"/>
                  </a:cubicBezTo>
                  <a:lnTo>
                    <a:pt x="105597" y="12344"/>
                  </a:lnTo>
                  <a:lnTo>
                    <a:pt x="105871" y="12963"/>
                  </a:lnTo>
                  <a:cubicBezTo>
                    <a:pt x="106061" y="13368"/>
                    <a:pt x="106216" y="13785"/>
                    <a:pt x="106382" y="14202"/>
                  </a:cubicBezTo>
                  <a:cubicBezTo>
                    <a:pt x="106680" y="15047"/>
                    <a:pt x="106942" y="15892"/>
                    <a:pt x="107144" y="16773"/>
                  </a:cubicBezTo>
                  <a:cubicBezTo>
                    <a:pt x="107347" y="17643"/>
                    <a:pt x="107478" y="18536"/>
                    <a:pt x="107573" y="19417"/>
                  </a:cubicBezTo>
                  <a:cubicBezTo>
                    <a:pt x="107609" y="19869"/>
                    <a:pt x="107656" y="20310"/>
                    <a:pt x="107656" y="20762"/>
                  </a:cubicBezTo>
                  <a:lnTo>
                    <a:pt x="107680" y="21822"/>
                  </a:lnTo>
                  <a:cubicBezTo>
                    <a:pt x="107728" y="23798"/>
                    <a:pt x="108311" y="25715"/>
                    <a:pt x="109311" y="27406"/>
                  </a:cubicBezTo>
                  <a:cubicBezTo>
                    <a:pt x="110335" y="29084"/>
                    <a:pt x="111788" y="30525"/>
                    <a:pt x="113514" y="31490"/>
                  </a:cubicBezTo>
                  <a:cubicBezTo>
                    <a:pt x="114360" y="31990"/>
                    <a:pt x="115288" y="32347"/>
                    <a:pt x="116241" y="32609"/>
                  </a:cubicBezTo>
                  <a:cubicBezTo>
                    <a:pt x="117193" y="32847"/>
                    <a:pt x="118170" y="32978"/>
                    <a:pt x="119170" y="32978"/>
                  </a:cubicBezTo>
                  <a:cubicBezTo>
                    <a:pt x="120170" y="32978"/>
                    <a:pt x="121146" y="32847"/>
                    <a:pt x="122099" y="32609"/>
                  </a:cubicBezTo>
                  <a:cubicBezTo>
                    <a:pt x="123051" y="32347"/>
                    <a:pt x="123980" y="31990"/>
                    <a:pt x="124825" y="31490"/>
                  </a:cubicBezTo>
                  <a:cubicBezTo>
                    <a:pt x="126552" y="30525"/>
                    <a:pt x="128004" y="29084"/>
                    <a:pt x="129028" y="27406"/>
                  </a:cubicBezTo>
                  <a:cubicBezTo>
                    <a:pt x="130028" y="25715"/>
                    <a:pt x="130612" y="23786"/>
                    <a:pt x="130659" y="21822"/>
                  </a:cubicBezTo>
                  <a:lnTo>
                    <a:pt x="130683" y="20762"/>
                  </a:lnTo>
                  <a:cubicBezTo>
                    <a:pt x="130683" y="20310"/>
                    <a:pt x="130731" y="19869"/>
                    <a:pt x="130766" y="19417"/>
                  </a:cubicBezTo>
                  <a:cubicBezTo>
                    <a:pt x="130862" y="18536"/>
                    <a:pt x="130993" y="17643"/>
                    <a:pt x="131195" y="16773"/>
                  </a:cubicBezTo>
                  <a:cubicBezTo>
                    <a:pt x="131386" y="15892"/>
                    <a:pt x="131659" y="15047"/>
                    <a:pt x="131957" y="14202"/>
                  </a:cubicBezTo>
                  <a:cubicBezTo>
                    <a:pt x="132124" y="13785"/>
                    <a:pt x="132279" y="13368"/>
                    <a:pt x="132469" y="12963"/>
                  </a:cubicBezTo>
                  <a:lnTo>
                    <a:pt x="132743" y="12344"/>
                  </a:lnTo>
                  <a:lnTo>
                    <a:pt x="133052" y="11749"/>
                  </a:lnTo>
                  <a:cubicBezTo>
                    <a:pt x="133862" y="10165"/>
                    <a:pt x="134898" y="8713"/>
                    <a:pt x="136077" y="7391"/>
                  </a:cubicBezTo>
                  <a:cubicBezTo>
                    <a:pt x="137267" y="6082"/>
                    <a:pt x="138613" y="4915"/>
                    <a:pt x="140089" y="3939"/>
                  </a:cubicBezTo>
                  <a:cubicBezTo>
                    <a:pt x="143018" y="1974"/>
                    <a:pt x="146459" y="783"/>
                    <a:pt x="149936" y="498"/>
                  </a:cubicBezTo>
                  <a:cubicBezTo>
                    <a:pt x="150538" y="452"/>
                    <a:pt x="151141" y="428"/>
                    <a:pt x="151742" y="428"/>
                  </a:cubicBezTo>
                  <a:cubicBezTo>
                    <a:pt x="152876" y="428"/>
                    <a:pt x="154006" y="513"/>
                    <a:pt x="155127" y="700"/>
                  </a:cubicBezTo>
                  <a:cubicBezTo>
                    <a:pt x="156841" y="986"/>
                    <a:pt x="158520" y="1462"/>
                    <a:pt x="160103" y="2153"/>
                  </a:cubicBezTo>
                  <a:cubicBezTo>
                    <a:pt x="163271" y="3534"/>
                    <a:pt x="166057" y="5677"/>
                    <a:pt x="168176" y="8320"/>
                  </a:cubicBezTo>
                  <a:cubicBezTo>
                    <a:pt x="170295" y="10963"/>
                    <a:pt x="171748" y="14118"/>
                    <a:pt x="172391" y="17393"/>
                  </a:cubicBezTo>
                  <a:cubicBezTo>
                    <a:pt x="172546" y="18214"/>
                    <a:pt x="172665" y="19036"/>
                    <a:pt x="172724" y="19857"/>
                  </a:cubicBezTo>
                  <a:cubicBezTo>
                    <a:pt x="172736" y="20071"/>
                    <a:pt x="172760" y="20274"/>
                    <a:pt x="172772" y="20476"/>
                  </a:cubicBezTo>
                  <a:lnTo>
                    <a:pt x="172784" y="21095"/>
                  </a:lnTo>
                  <a:lnTo>
                    <a:pt x="172807" y="21953"/>
                  </a:lnTo>
                  <a:cubicBezTo>
                    <a:pt x="172831" y="22858"/>
                    <a:pt x="172986" y="23750"/>
                    <a:pt x="173224" y="24596"/>
                  </a:cubicBezTo>
                  <a:cubicBezTo>
                    <a:pt x="173700" y="26310"/>
                    <a:pt x="174581" y="27882"/>
                    <a:pt x="175748" y="29180"/>
                  </a:cubicBezTo>
                  <a:cubicBezTo>
                    <a:pt x="176927" y="30478"/>
                    <a:pt x="178368" y="31490"/>
                    <a:pt x="179939" y="32132"/>
                  </a:cubicBezTo>
                  <a:cubicBezTo>
                    <a:pt x="181333" y="32692"/>
                    <a:pt x="182811" y="32980"/>
                    <a:pt x="184290" y="32980"/>
                  </a:cubicBezTo>
                  <a:cubicBezTo>
                    <a:pt x="184479" y="32980"/>
                    <a:pt x="184668" y="32975"/>
                    <a:pt x="184857" y="32966"/>
                  </a:cubicBezTo>
                  <a:cubicBezTo>
                    <a:pt x="186512" y="32894"/>
                    <a:pt x="188095" y="32454"/>
                    <a:pt x="189512" y="31728"/>
                  </a:cubicBezTo>
                  <a:cubicBezTo>
                    <a:pt x="190929" y="31001"/>
                    <a:pt x="192179" y="29989"/>
                    <a:pt x="193167" y="28787"/>
                  </a:cubicBezTo>
                  <a:cubicBezTo>
                    <a:pt x="194143" y="27596"/>
                    <a:pt x="194858" y="26239"/>
                    <a:pt x="195286" y="24822"/>
                  </a:cubicBezTo>
                  <a:cubicBezTo>
                    <a:pt x="195501" y="24120"/>
                    <a:pt x="195644" y="23405"/>
                    <a:pt x="195727" y="22679"/>
                  </a:cubicBezTo>
                  <a:cubicBezTo>
                    <a:pt x="195739" y="22500"/>
                    <a:pt x="195751" y="22310"/>
                    <a:pt x="195763" y="22131"/>
                  </a:cubicBezTo>
                  <a:cubicBezTo>
                    <a:pt x="195775" y="21953"/>
                    <a:pt x="195775" y="21774"/>
                    <a:pt x="195775" y="21595"/>
                  </a:cubicBezTo>
                  <a:cubicBezTo>
                    <a:pt x="195787" y="21298"/>
                    <a:pt x="195798" y="21000"/>
                    <a:pt x="195798" y="20702"/>
                  </a:cubicBezTo>
                  <a:cubicBezTo>
                    <a:pt x="195810" y="20381"/>
                    <a:pt x="195834" y="20048"/>
                    <a:pt x="195858" y="19726"/>
                  </a:cubicBezTo>
                  <a:cubicBezTo>
                    <a:pt x="196072" y="17143"/>
                    <a:pt x="196763" y="14642"/>
                    <a:pt x="197834" y="12416"/>
                  </a:cubicBezTo>
                  <a:cubicBezTo>
                    <a:pt x="198906" y="10177"/>
                    <a:pt x="200335" y="8201"/>
                    <a:pt x="201990" y="6546"/>
                  </a:cubicBezTo>
                  <a:cubicBezTo>
                    <a:pt x="203657" y="4903"/>
                    <a:pt x="205538" y="3581"/>
                    <a:pt x="207514" y="2605"/>
                  </a:cubicBezTo>
                  <a:cubicBezTo>
                    <a:pt x="208514" y="2117"/>
                    <a:pt x="209514" y="1712"/>
                    <a:pt x="210538" y="1391"/>
                  </a:cubicBezTo>
                  <a:cubicBezTo>
                    <a:pt x="211562" y="1069"/>
                    <a:pt x="212586" y="831"/>
                    <a:pt x="213610" y="676"/>
                  </a:cubicBezTo>
                  <a:cubicBezTo>
                    <a:pt x="214726" y="507"/>
                    <a:pt x="215827" y="423"/>
                    <a:pt x="216906" y="423"/>
                  </a:cubicBezTo>
                  <a:cubicBezTo>
                    <a:pt x="217796" y="423"/>
                    <a:pt x="218672" y="480"/>
                    <a:pt x="219528" y="593"/>
                  </a:cubicBezTo>
                  <a:cubicBezTo>
                    <a:pt x="221421" y="831"/>
                    <a:pt x="223207" y="1331"/>
                    <a:pt x="224826" y="1986"/>
                  </a:cubicBezTo>
                  <a:cubicBezTo>
                    <a:pt x="226457" y="2653"/>
                    <a:pt x="227910" y="3498"/>
                    <a:pt x="229184" y="4415"/>
                  </a:cubicBezTo>
                  <a:cubicBezTo>
                    <a:pt x="231755" y="6272"/>
                    <a:pt x="233601" y="8487"/>
                    <a:pt x="234875" y="10582"/>
                  </a:cubicBezTo>
                  <a:cubicBezTo>
                    <a:pt x="236149" y="12702"/>
                    <a:pt x="236863" y="14690"/>
                    <a:pt x="237280" y="16345"/>
                  </a:cubicBezTo>
                  <a:cubicBezTo>
                    <a:pt x="237685" y="17988"/>
                    <a:pt x="237816" y="19286"/>
                    <a:pt x="237863" y="20167"/>
                  </a:cubicBezTo>
                  <a:cubicBezTo>
                    <a:pt x="237899" y="20595"/>
                    <a:pt x="237899" y="20929"/>
                    <a:pt x="237899" y="21155"/>
                  </a:cubicBezTo>
                  <a:cubicBezTo>
                    <a:pt x="237911" y="21369"/>
                    <a:pt x="237911" y="21488"/>
                    <a:pt x="237911" y="21488"/>
                  </a:cubicBezTo>
                  <a:lnTo>
                    <a:pt x="238339" y="21488"/>
                  </a:lnTo>
                  <a:cubicBezTo>
                    <a:pt x="238339" y="21488"/>
                    <a:pt x="238339" y="21369"/>
                    <a:pt x="238328" y="21143"/>
                  </a:cubicBezTo>
                  <a:cubicBezTo>
                    <a:pt x="238316" y="20917"/>
                    <a:pt x="238328" y="20583"/>
                    <a:pt x="238292" y="20131"/>
                  </a:cubicBezTo>
                  <a:cubicBezTo>
                    <a:pt x="238244" y="19250"/>
                    <a:pt x="238101" y="17916"/>
                    <a:pt x="237685" y="16238"/>
                  </a:cubicBezTo>
                  <a:cubicBezTo>
                    <a:pt x="237268" y="14559"/>
                    <a:pt x="236530" y="12523"/>
                    <a:pt x="235244" y="10368"/>
                  </a:cubicBezTo>
                  <a:cubicBezTo>
                    <a:pt x="233934" y="8225"/>
                    <a:pt x="232065" y="5963"/>
                    <a:pt x="229434" y="4070"/>
                  </a:cubicBezTo>
                  <a:cubicBezTo>
                    <a:pt x="228124" y="3129"/>
                    <a:pt x="226648" y="2272"/>
                    <a:pt x="224993" y="1593"/>
                  </a:cubicBezTo>
                  <a:cubicBezTo>
                    <a:pt x="223338" y="926"/>
                    <a:pt x="221516" y="414"/>
                    <a:pt x="219575" y="176"/>
                  </a:cubicBezTo>
                  <a:cubicBezTo>
                    <a:pt x="218683" y="60"/>
                    <a:pt x="217770" y="1"/>
                    <a:pt x="216840" y="1"/>
                  </a:cubicBezTo>
                  <a:cubicBezTo>
                    <a:pt x="215761" y="1"/>
                    <a:pt x="214658" y="81"/>
                    <a:pt x="213539" y="248"/>
                  </a:cubicBezTo>
                  <a:cubicBezTo>
                    <a:pt x="212503" y="414"/>
                    <a:pt x="211455" y="652"/>
                    <a:pt x="210407" y="974"/>
                  </a:cubicBezTo>
                  <a:cubicBezTo>
                    <a:pt x="209372" y="1307"/>
                    <a:pt x="208336" y="1724"/>
                    <a:pt x="207324" y="2224"/>
                  </a:cubicBezTo>
                  <a:cubicBezTo>
                    <a:pt x="205312" y="3212"/>
                    <a:pt x="203395" y="4570"/>
                    <a:pt x="201692" y="6248"/>
                  </a:cubicBezTo>
                  <a:cubicBezTo>
                    <a:pt x="200001" y="7939"/>
                    <a:pt x="198537" y="9951"/>
                    <a:pt x="197453" y="12225"/>
                  </a:cubicBezTo>
                  <a:cubicBezTo>
                    <a:pt x="196358" y="14511"/>
                    <a:pt x="195656" y="17059"/>
                    <a:pt x="195429" y="19690"/>
                  </a:cubicBezTo>
                  <a:cubicBezTo>
                    <a:pt x="195417" y="20024"/>
                    <a:pt x="195382" y="20357"/>
                    <a:pt x="195370" y="20691"/>
                  </a:cubicBezTo>
                  <a:cubicBezTo>
                    <a:pt x="195370" y="20988"/>
                    <a:pt x="195358" y="21286"/>
                    <a:pt x="195358" y="21584"/>
                  </a:cubicBezTo>
                  <a:cubicBezTo>
                    <a:pt x="195346" y="21762"/>
                    <a:pt x="195346" y="21941"/>
                    <a:pt x="195334" y="22107"/>
                  </a:cubicBezTo>
                  <a:cubicBezTo>
                    <a:pt x="195322" y="22286"/>
                    <a:pt x="195310" y="22465"/>
                    <a:pt x="195298" y="22631"/>
                  </a:cubicBezTo>
                  <a:cubicBezTo>
                    <a:pt x="195227" y="23334"/>
                    <a:pt x="195084" y="24024"/>
                    <a:pt x="194882" y="24703"/>
                  </a:cubicBezTo>
                  <a:cubicBezTo>
                    <a:pt x="194465" y="26060"/>
                    <a:pt x="193774" y="27370"/>
                    <a:pt x="192834" y="28525"/>
                  </a:cubicBezTo>
                  <a:cubicBezTo>
                    <a:pt x="191881" y="29668"/>
                    <a:pt x="190691" y="30644"/>
                    <a:pt x="189321" y="31347"/>
                  </a:cubicBezTo>
                  <a:cubicBezTo>
                    <a:pt x="187952" y="32037"/>
                    <a:pt x="186428" y="32466"/>
                    <a:pt x="184833" y="32537"/>
                  </a:cubicBezTo>
                  <a:cubicBezTo>
                    <a:pt x="184645" y="32547"/>
                    <a:pt x="184457" y="32552"/>
                    <a:pt x="184269" y="32552"/>
                  </a:cubicBezTo>
                  <a:cubicBezTo>
                    <a:pt x="182848" y="32552"/>
                    <a:pt x="181431" y="32274"/>
                    <a:pt x="180106" y="31728"/>
                  </a:cubicBezTo>
                  <a:cubicBezTo>
                    <a:pt x="178594" y="31120"/>
                    <a:pt x="177201" y="30144"/>
                    <a:pt x="176070" y="28894"/>
                  </a:cubicBezTo>
                  <a:cubicBezTo>
                    <a:pt x="174951" y="27644"/>
                    <a:pt x="174093" y="26132"/>
                    <a:pt x="173629" y="24489"/>
                  </a:cubicBezTo>
                  <a:cubicBezTo>
                    <a:pt x="173403" y="23667"/>
                    <a:pt x="173260" y="22810"/>
                    <a:pt x="173236" y="21941"/>
                  </a:cubicBezTo>
                  <a:lnTo>
                    <a:pt x="173212" y="21083"/>
                  </a:lnTo>
                  <a:lnTo>
                    <a:pt x="173188" y="20464"/>
                  </a:lnTo>
                  <a:cubicBezTo>
                    <a:pt x="173188" y="20250"/>
                    <a:pt x="173165" y="20036"/>
                    <a:pt x="173153" y="19821"/>
                  </a:cubicBezTo>
                  <a:cubicBezTo>
                    <a:pt x="173093" y="18988"/>
                    <a:pt x="172962" y="18143"/>
                    <a:pt x="172807" y="17309"/>
                  </a:cubicBezTo>
                  <a:cubicBezTo>
                    <a:pt x="172153" y="13964"/>
                    <a:pt x="170664" y="10749"/>
                    <a:pt x="168497" y="8058"/>
                  </a:cubicBezTo>
                  <a:cubicBezTo>
                    <a:pt x="166342" y="5355"/>
                    <a:pt x="163509" y="3165"/>
                    <a:pt x="160270" y="1772"/>
                  </a:cubicBezTo>
                  <a:cubicBezTo>
                    <a:pt x="158663" y="1057"/>
                    <a:pt x="156948" y="569"/>
                    <a:pt x="155198" y="283"/>
                  </a:cubicBezTo>
                  <a:cubicBezTo>
                    <a:pt x="154070" y="91"/>
                    <a:pt x="152931" y="3"/>
                    <a:pt x="151790" y="3"/>
                  </a:cubicBezTo>
                  <a:cubicBezTo>
                    <a:pt x="151160" y="3"/>
                    <a:pt x="150530" y="30"/>
                    <a:pt x="149900" y="81"/>
                  </a:cubicBezTo>
                  <a:cubicBezTo>
                    <a:pt x="146352" y="367"/>
                    <a:pt x="142851" y="1581"/>
                    <a:pt x="139851" y="3581"/>
                  </a:cubicBezTo>
                  <a:cubicBezTo>
                    <a:pt x="138351" y="4570"/>
                    <a:pt x="136982" y="5760"/>
                    <a:pt x="135767" y="7106"/>
                  </a:cubicBezTo>
                  <a:cubicBezTo>
                    <a:pt x="134565" y="8451"/>
                    <a:pt x="133505" y="9939"/>
                    <a:pt x="132671" y="11559"/>
                  </a:cubicBezTo>
                  <a:lnTo>
                    <a:pt x="132362" y="12166"/>
                  </a:lnTo>
                  <a:lnTo>
                    <a:pt x="132076" y="12785"/>
                  </a:lnTo>
                  <a:cubicBezTo>
                    <a:pt x="131886" y="13202"/>
                    <a:pt x="131731" y="13630"/>
                    <a:pt x="131564" y="14047"/>
                  </a:cubicBezTo>
                  <a:cubicBezTo>
                    <a:pt x="131255" y="14916"/>
                    <a:pt x="130981" y="15785"/>
                    <a:pt x="130790" y="16678"/>
                  </a:cubicBezTo>
                  <a:cubicBezTo>
                    <a:pt x="130576" y="17571"/>
                    <a:pt x="130445" y="18476"/>
                    <a:pt x="130338" y="19381"/>
                  </a:cubicBezTo>
                  <a:cubicBezTo>
                    <a:pt x="130314" y="19833"/>
                    <a:pt x="130255" y="20286"/>
                    <a:pt x="130255" y="20738"/>
                  </a:cubicBezTo>
                  <a:lnTo>
                    <a:pt x="130231" y="21810"/>
                  </a:lnTo>
                  <a:cubicBezTo>
                    <a:pt x="130183" y="23703"/>
                    <a:pt x="129635" y="25560"/>
                    <a:pt x="128659" y="27191"/>
                  </a:cubicBezTo>
                  <a:cubicBezTo>
                    <a:pt x="127671" y="28799"/>
                    <a:pt x="126278" y="30192"/>
                    <a:pt x="124623" y="31120"/>
                  </a:cubicBezTo>
                  <a:cubicBezTo>
                    <a:pt x="123801" y="31597"/>
                    <a:pt x="122908" y="31942"/>
                    <a:pt x="121992" y="32192"/>
                  </a:cubicBezTo>
                  <a:cubicBezTo>
                    <a:pt x="121075" y="32430"/>
                    <a:pt x="120134" y="32549"/>
                    <a:pt x="119170" y="32549"/>
                  </a:cubicBezTo>
                  <a:cubicBezTo>
                    <a:pt x="118205" y="32549"/>
                    <a:pt x="117265" y="32430"/>
                    <a:pt x="116348" y="32192"/>
                  </a:cubicBezTo>
                  <a:cubicBezTo>
                    <a:pt x="115431" y="31942"/>
                    <a:pt x="114538" y="31597"/>
                    <a:pt x="113717" y="31120"/>
                  </a:cubicBezTo>
                  <a:cubicBezTo>
                    <a:pt x="112062" y="30192"/>
                    <a:pt x="110669" y="28799"/>
                    <a:pt x="109681" y="27191"/>
                  </a:cubicBezTo>
                  <a:cubicBezTo>
                    <a:pt x="108704" y="25560"/>
                    <a:pt x="108157" y="23703"/>
                    <a:pt x="108109" y="21810"/>
                  </a:cubicBezTo>
                  <a:lnTo>
                    <a:pt x="108085" y="20738"/>
                  </a:lnTo>
                  <a:cubicBezTo>
                    <a:pt x="108085" y="20286"/>
                    <a:pt x="108026" y="19833"/>
                    <a:pt x="108002" y="19381"/>
                  </a:cubicBezTo>
                  <a:cubicBezTo>
                    <a:pt x="107895" y="18476"/>
                    <a:pt x="107764" y="17571"/>
                    <a:pt x="107549" y="16678"/>
                  </a:cubicBezTo>
                  <a:cubicBezTo>
                    <a:pt x="107359" y="15785"/>
                    <a:pt x="107085" y="14916"/>
                    <a:pt x="106775" y="14047"/>
                  </a:cubicBezTo>
                  <a:cubicBezTo>
                    <a:pt x="106609" y="13630"/>
                    <a:pt x="106454" y="13202"/>
                    <a:pt x="106263" y="12785"/>
                  </a:cubicBezTo>
                  <a:lnTo>
                    <a:pt x="105978" y="12166"/>
                  </a:lnTo>
                  <a:lnTo>
                    <a:pt x="105668" y="11559"/>
                  </a:lnTo>
                  <a:cubicBezTo>
                    <a:pt x="104835" y="9939"/>
                    <a:pt x="103775" y="8451"/>
                    <a:pt x="102572" y="7106"/>
                  </a:cubicBezTo>
                  <a:cubicBezTo>
                    <a:pt x="101358" y="5760"/>
                    <a:pt x="99989" y="4570"/>
                    <a:pt x="98489" y="3581"/>
                  </a:cubicBezTo>
                  <a:cubicBezTo>
                    <a:pt x="95488" y="1581"/>
                    <a:pt x="91988" y="367"/>
                    <a:pt x="88440" y="81"/>
                  </a:cubicBezTo>
                  <a:cubicBezTo>
                    <a:pt x="87809" y="30"/>
                    <a:pt x="87179" y="3"/>
                    <a:pt x="86550" y="3"/>
                  </a:cubicBezTo>
                  <a:cubicBezTo>
                    <a:pt x="85408" y="3"/>
                    <a:pt x="84270" y="91"/>
                    <a:pt x="83141" y="283"/>
                  </a:cubicBezTo>
                  <a:cubicBezTo>
                    <a:pt x="81391" y="569"/>
                    <a:pt x="79677" y="1057"/>
                    <a:pt x="78069" y="1772"/>
                  </a:cubicBezTo>
                  <a:cubicBezTo>
                    <a:pt x="74831" y="3165"/>
                    <a:pt x="71997" y="5355"/>
                    <a:pt x="69842" y="8058"/>
                  </a:cubicBezTo>
                  <a:cubicBezTo>
                    <a:pt x="67663" y="10749"/>
                    <a:pt x="66187" y="13964"/>
                    <a:pt x="65532" y="17309"/>
                  </a:cubicBezTo>
                  <a:cubicBezTo>
                    <a:pt x="65365" y="18143"/>
                    <a:pt x="65246" y="18988"/>
                    <a:pt x="65187" y="19821"/>
                  </a:cubicBezTo>
                  <a:cubicBezTo>
                    <a:pt x="65175" y="20036"/>
                    <a:pt x="65151" y="20250"/>
                    <a:pt x="65151" y="20452"/>
                  </a:cubicBezTo>
                  <a:lnTo>
                    <a:pt x="65127" y="21083"/>
                  </a:lnTo>
                  <a:lnTo>
                    <a:pt x="65104" y="21941"/>
                  </a:lnTo>
                  <a:cubicBezTo>
                    <a:pt x="65080" y="22810"/>
                    <a:pt x="64937" y="23667"/>
                    <a:pt x="64711" y="24489"/>
                  </a:cubicBezTo>
                  <a:cubicBezTo>
                    <a:pt x="64246" y="26132"/>
                    <a:pt x="63389" y="27644"/>
                    <a:pt x="62270" y="28894"/>
                  </a:cubicBezTo>
                  <a:cubicBezTo>
                    <a:pt x="61139" y="30144"/>
                    <a:pt x="59746" y="31120"/>
                    <a:pt x="58234" y="31728"/>
                  </a:cubicBezTo>
                  <a:cubicBezTo>
                    <a:pt x="56909" y="32274"/>
                    <a:pt x="55491" y="32552"/>
                    <a:pt x="54071" y="32552"/>
                  </a:cubicBezTo>
                  <a:cubicBezTo>
                    <a:pt x="53883" y="32552"/>
                    <a:pt x="53695" y="32547"/>
                    <a:pt x="53507" y="32537"/>
                  </a:cubicBezTo>
                  <a:cubicBezTo>
                    <a:pt x="51911" y="32466"/>
                    <a:pt x="50387" y="32037"/>
                    <a:pt x="49018" y="31347"/>
                  </a:cubicBezTo>
                  <a:cubicBezTo>
                    <a:pt x="47649" y="30644"/>
                    <a:pt x="46458" y="29668"/>
                    <a:pt x="45506" y="28525"/>
                  </a:cubicBezTo>
                  <a:cubicBezTo>
                    <a:pt x="44565" y="27370"/>
                    <a:pt x="43875" y="26060"/>
                    <a:pt x="43458" y="24703"/>
                  </a:cubicBezTo>
                  <a:cubicBezTo>
                    <a:pt x="43256" y="24024"/>
                    <a:pt x="43113" y="23334"/>
                    <a:pt x="43041" y="22631"/>
                  </a:cubicBezTo>
                  <a:cubicBezTo>
                    <a:pt x="43029" y="22465"/>
                    <a:pt x="43017" y="22286"/>
                    <a:pt x="43006" y="22107"/>
                  </a:cubicBezTo>
                  <a:cubicBezTo>
                    <a:pt x="42994" y="21941"/>
                    <a:pt x="42994" y="21762"/>
                    <a:pt x="42982" y="21584"/>
                  </a:cubicBezTo>
                  <a:cubicBezTo>
                    <a:pt x="42982" y="21286"/>
                    <a:pt x="42970" y="20988"/>
                    <a:pt x="42970" y="20691"/>
                  </a:cubicBezTo>
                  <a:cubicBezTo>
                    <a:pt x="42958" y="20357"/>
                    <a:pt x="42922" y="20024"/>
                    <a:pt x="42910" y="19690"/>
                  </a:cubicBezTo>
                  <a:cubicBezTo>
                    <a:pt x="42684" y="17059"/>
                    <a:pt x="41982" y="14511"/>
                    <a:pt x="40886" y="12225"/>
                  </a:cubicBezTo>
                  <a:cubicBezTo>
                    <a:pt x="39803" y="9951"/>
                    <a:pt x="38338" y="7939"/>
                    <a:pt x="36648" y="6248"/>
                  </a:cubicBezTo>
                  <a:cubicBezTo>
                    <a:pt x="34945" y="4570"/>
                    <a:pt x="33028" y="3212"/>
                    <a:pt x="31016" y="2224"/>
                  </a:cubicBezTo>
                  <a:cubicBezTo>
                    <a:pt x="30004" y="1724"/>
                    <a:pt x="28968" y="1307"/>
                    <a:pt x="27932" y="974"/>
                  </a:cubicBezTo>
                  <a:cubicBezTo>
                    <a:pt x="26884" y="652"/>
                    <a:pt x="25837" y="414"/>
                    <a:pt x="24801" y="248"/>
                  </a:cubicBezTo>
                  <a:cubicBezTo>
                    <a:pt x="23681" y="81"/>
                    <a:pt x="22579" y="1"/>
                    <a:pt x="2149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C6066A-E7C9-491E-B9F1-1156811C7BE2}"/>
              </a:ext>
            </a:extLst>
          </p:cNvPr>
          <p:cNvSpPr txBox="1"/>
          <p:nvPr/>
        </p:nvSpPr>
        <p:spPr>
          <a:xfrm>
            <a:off x="404903" y="57791"/>
            <a:ext cx="4983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Fira Sans Extra Condensed Medium" panose="020B0604020202020204" charset="0"/>
              </a:rPr>
              <a:t>«Экспериментус»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F40E5-0965-41A7-B75D-0B028200D6DF}"/>
              </a:ext>
            </a:extLst>
          </p:cNvPr>
          <p:cNvSpPr txBox="1"/>
          <p:nvPr/>
        </p:nvSpPr>
        <p:spPr>
          <a:xfrm>
            <a:off x="188302" y="1081634"/>
            <a:ext cx="4085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Fira Sans Extra Condensed" panose="020B0604020202020204" charset="0"/>
              </a:rPr>
              <a:t>Адрес: Копейское шоссе, 64, 3 этаж</a:t>
            </a:r>
          </a:p>
          <a:p>
            <a:r>
              <a:rPr lang="ru-RU" sz="2800" dirty="0">
                <a:latin typeface="Fira Sans Extra Condensed" panose="020B0604020202020204" charset="0"/>
              </a:rPr>
              <a:t>Стоимость:</a:t>
            </a:r>
          </a:p>
          <a:p>
            <a:r>
              <a:rPr lang="ru-RU" sz="2800" dirty="0">
                <a:latin typeface="Fira Sans Extra Condensed" panose="020B0604020202020204" charset="0"/>
              </a:rPr>
              <a:t>-посещение музея: 550 рублей, 500 рублей (льготный);</a:t>
            </a:r>
          </a:p>
          <a:p>
            <a:r>
              <a:rPr lang="ru-RU" sz="2800" dirty="0">
                <a:latin typeface="Fira Sans Extra Condensed" panose="020B0604020202020204" charset="0"/>
              </a:rPr>
              <a:t>-лабораторная работа: 450 рублей (30 минут)</a:t>
            </a:r>
          </a:p>
        </p:txBody>
      </p:sp>
      <p:sp>
        <p:nvSpPr>
          <p:cNvPr id="20" name="Google Shape;885;p29">
            <a:extLst>
              <a:ext uri="{FF2B5EF4-FFF2-40B4-BE49-F238E27FC236}">
                <a16:creationId xmlns:a16="http://schemas.microsoft.com/office/drawing/2014/main" id="{26621CB9-E1D0-4B08-A58F-A86C451F6C4E}"/>
              </a:ext>
            </a:extLst>
          </p:cNvPr>
          <p:cNvSpPr/>
          <p:nvPr/>
        </p:nvSpPr>
        <p:spPr>
          <a:xfrm rot="462052">
            <a:off x="8047999" y="242620"/>
            <a:ext cx="349103" cy="457958"/>
          </a:xfrm>
          <a:custGeom>
            <a:avLst/>
            <a:gdLst/>
            <a:ahLst/>
            <a:cxnLst/>
            <a:rect l="l" t="t" r="r" b="b"/>
            <a:pathLst>
              <a:path w="10895" h="13777" extrusionOk="0">
                <a:moveTo>
                  <a:pt x="5442" y="1"/>
                </a:moveTo>
                <a:cubicBezTo>
                  <a:pt x="2430" y="1"/>
                  <a:pt x="1" y="2442"/>
                  <a:pt x="1" y="5454"/>
                </a:cubicBezTo>
                <a:cubicBezTo>
                  <a:pt x="1" y="8466"/>
                  <a:pt x="5442" y="13776"/>
                  <a:pt x="5442" y="13776"/>
                </a:cubicBezTo>
                <a:cubicBezTo>
                  <a:pt x="5442" y="13776"/>
                  <a:pt x="10895" y="8466"/>
                  <a:pt x="10895" y="5454"/>
                </a:cubicBezTo>
                <a:cubicBezTo>
                  <a:pt x="10895" y="2442"/>
                  <a:pt x="8454" y="1"/>
                  <a:pt x="54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Fira Sans Extra Condensed" panose="020B060402020202020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C193392-10BB-42F8-A13E-6E653FABB25A}"/>
              </a:ext>
            </a:extLst>
          </p:cNvPr>
          <p:cNvSpPr/>
          <p:nvPr/>
        </p:nvSpPr>
        <p:spPr>
          <a:xfrm rot="354975">
            <a:off x="8077317" y="286933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Fira Sans Extra Condensed Medium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960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oadmap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341</Words>
  <Application>Microsoft Office PowerPoint</Application>
  <PresentationFormat>Экран (16:9)</PresentationFormat>
  <Paragraphs>93</Paragraphs>
  <Slides>16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Fira Sans Extra Condensed SemiBold</vt:lpstr>
      <vt:lpstr>Fira Sans Extra Condensed</vt:lpstr>
      <vt:lpstr>Fira Sans Extra Condensed Medium</vt:lpstr>
      <vt:lpstr>Roboto</vt:lpstr>
      <vt:lpstr>Arial</vt:lpstr>
      <vt:lpstr>Roadmap Infographics by Slidesgo</vt:lpstr>
      <vt:lpstr>«Дорожная карта умных развлечений»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«Дорожная карта умных развлечений»</dc:title>
  <cp:lastModifiedBy>Ксения Шевченко</cp:lastModifiedBy>
  <cp:revision>20</cp:revision>
  <dcterms:modified xsi:type="dcterms:W3CDTF">2023-12-19T19:33:59Z</dcterms:modified>
</cp:coreProperties>
</file>